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E4E70-CFDD-4D64-A17A-21E479640AF2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BA40-B715-4AAE-B4B0-108B53FD1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87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73261-65FA-42BF-AE22-9F05DBB57FD6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3356-FFA9-4446-9A07-3DB30124D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306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534987" y="1905000"/>
            <a:ext cx="3808729" cy="4038600"/>
          </a:xfrm>
          <a:custGeom>
            <a:avLst/>
            <a:gdLst/>
            <a:ahLst/>
            <a:cxnLst/>
            <a:rect l="l" t="t" r="r" b="b"/>
            <a:pathLst>
              <a:path w="3808729" h="4038600">
                <a:moveTo>
                  <a:pt x="3808349" y="0"/>
                </a:moveTo>
                <a:lnTo>
                  <a:pt x="0" y="0"/>
                </a:lnTo>
                <a:lnTo>
                  <a:pt x="0" y="4038600"/>
                </a:lnTo>
                <a:lnTo>
                  <a:pt x="3808349" y="4038600"/>
                </a:lnTo>
                <a:lnTo>
                  <a:pt x="3808349" y="0"/>
                </a:lnTo>
                <a:close/>
              </a:path>
            </a:pathLst>
          </a:custGeom>
          <a:solidFill>
            <a:srgbClr val="003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4987" y="1905000"/>
            <a:ext cx="3808729" cy="4038600"/>
          </a:xfrm>
          <a:custGeom>
            <a:avLst/>
            <a:gdLst/>
            <a:ahLst/>
            <a:cxnLst/>
            <a:rect l="l" t="t" r="r" b="b"/>
            <a:pathLst>
              <a:path w="3808729" h="4038600">
                <a:moveTo>
                  <a:pt x="0" y="4038600"/>
                </a:moveTo>
                <a:lnTo>
                  <a:pt x="3808349" y="4038600"/>
                </a:lnTo>
                <a:lnTo>
                  <a:pt x="3808349" y="0"/>
                </a:lnTo>
                <a:lnTo>
                  <a:pt x="0" y="0"/>
                </a:lnTo>
                <a:lnTo>
                  <a:pt x="0" y="40386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987" y="1905000"/>
            <a:ext cx="3808729" cy="40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24400" y="1905000"/>
            <a:ext cx="3808729" cy="40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770894"/>
            <a:ext cx="7467600" cy="627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1" y="1587436"/>
            <a:ext cx="7391400" cy="452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982" y="36095"/>
            <a:ext cx="2453947" cy="671001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524024" y="6400800"/>
            <a:ext cx="4174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Khoa</a:t>
            </a:r>
            <a:r>
              <a:rPr lang="en-US" sz="1400" dirty="0" smtClean="0"/>
              <a:t> </a:t>
            </a:r>
            <a:r>
              <a:rPr lang="en-US" sz="140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thông</a:t>
            </a:r>
            <a:r>
              <a:rPr lang="en-US" sz="1400" baseline="0" dirty="0" smtClean="0"/>
              <a:t> tin – </a:t>
            </a:r>
            <a:r>
              <a:rPr lang="en-US" sz="1400" baseline="0" dirty="0" err="1" smtClean="0"/>
              <a:t>Đại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học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Công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nghệ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Đông</a:t>
            </a:r>
            <a:r>
              <a:rPr lang="en-US" sz="1400" baseline="0" dirty="0" smtClean="0"/>
              <a:t> Á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st.com/eflp/hosting/pid206610/D651378/C0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05890" y="2383663"/>
            <a:ext cx="726567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HỆ</a:t>
            </a: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THỐNG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THÔNG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QUẢN</a:t>
            </a: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LÝ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Arial"/>
              <a:cs typeface="Arial"/>
            </a:endParaRPr>
          </a:p>
          <a:p>
            <a:pPr marR="297815" algn="ctr">
              <a:lnSpc>
                <a:spcPct val="100000"/>
              </a:lnSpc>
            </a:pP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Chương</a:t>
            </a:r>
            <a:r>
              <a:rPr sz="4000" spc="-3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9</a:t>
            </a:r>
            <a:endParaRPr sz="4000">
              <a:latin typeface="Arial"/>
              <a:cs typeface="Arial"/>
            </a:endParaRPr>
          </a:p>
          <a:p>
            <a:pPr marL="229235" algn="ctr">
              <a:lnSpc>
                <a:spcPct val="100000"/>
              </a:lnSpc>
              <a:spcBef>
                <a:spcPts val="3454"/>
              </a:spcBef>
            </a:pP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Quản</a:t>
            </a:r>
            <a:r>
              <a:rPr sz="4000" spc="-20" dirty="0">
                <a:solidFill>
                  <a:srgbClr val="003185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003185"/>
                </a:solidFill>
                <a:latin typeface="Arial"/>
                <a:cs typeface="Arial"/>
              </a:rPr>
              <a:t>lý các </a:t>
            </a:r>
            <a:r>
              <a:rPr sz="4000" spc="-10" dirty="0">
                <a:solidFill>
                  <a:srgbClr val="003185"/>
                </a:solidFill>
                <a:latin typeface="Arial"/>
                <a:cs typeface="Arial"/>
              </a:rPr>
              <a:t>HTTT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33400" y="4572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91440">
              <a:lnSpc>
                <a:spcPts val="2875"/>
              </a:lnSpc>
              <a:spcBef>
                <a:spcPts val="960"/>
              </a:spcBef>
            </a:pPr>
            <a:r>
              <a:rPr sz="2400" b="1" spc="-5" dirty="0">
                <a:latin typeface="Arial"/>
                <a:cs typeface="Arial"/>
              </a:rPr>
              <a:t>Nghị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định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64/2007/NĐ-CP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về ứng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dụng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công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nghệ</a:t>
            </a:r>
            <a:endParaRPr sz="2400">
              <a:latin typeface="Arial"/>
              <a:cs typeface="Arial"/>
            </a:endParaRPr>
          </a:p>
          <a:p>
            <a:pPr marL="91440">
              <a:lnSpc>
                <a:spcPts val="2875"/>
              </a:lnSpc>
            </a:pPr>
            <a:r>
              <a:rPr sz="2400" b="1" dirty="0">
                <a:latin typeface="Arial"/>
                <a:cs typeface="Arial"/>
              </a:rPr>
              <a:t>thông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tin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trong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hoạt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động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của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cơ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quan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nhà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nước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27175"/>
            <a:ext cx="8001000" cy="4762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52535" y="6368732"/>
            <a:ext cx="3321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dirty="0">
                <a:latin typeface="Arial"/>
                <a:cs typeface="Arial"/>
              </a:rPr>
              <a:t>9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858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543800" cy="4543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705600" cy="7620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00200"/>
            <a:ext cx="75438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745" y="762000"/>
            <a:ext cx="6934200" cy="7620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Nghề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spc="-5" dirty="0">
                <a:latin typeface="Arial"/>
                <a:cs typeface="Arial"/>
              </a:rPr>
              <a:t> liên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quan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?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695450"/>
            <a:ext cx="754380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2288540" cy="4551680"/>
            <a:chOff x="520700" y="1587500"/>
            <a:chExt cx="2288540" cy="455168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0"/>
                  </a:moveTo>
                  <a:lnTo>
                    <a:pt x="2214440" y="510"/>
                  </a:lnTo>
                  <a:lnTo>
                    <a:pt x="2166117" y="2037"/>
                  </a:lnTo>
                  <a:lnTo>
                    <a:pt x="2118055" y="4568"/>
                  </a:lnTo>
                  <a:lnTo>
                    <a:pt x="2070262" y="8093"/>
                  </a:lnTo>
                  <a:lnTo>
                    <a:pt x="2022749" y="12604"/>
                  </a:lnTo>
                  <a:lnTo>
                    <a:pt x="1975527" y="18088"/>
                  </a:lnTo>
                  <a:lnTo>
                    <a:pt x="1928606" y="24537"/>
                  </a:lnTo>
                  <a:lnTo>
                    <a:pt x="1881995" y="31939"/>
                  </a:lnTo>
                  <a:lnTo>
                    <a:pt x="1835706" y="40286"/>
                  </a:lnTo>
                  <a:lnTo>
                    <a:pt x="1789748" y="49565"/>
                  </a:lnTo>
                  <a:lnTo>
                    <a:pt x="1744131" y="59768"/>
                  </a:lnTo>
                  <a:lnTo>
                    <a:pt x="1698866" y="70884"/>
                  </a:lnTo>
                  <a:lnTo>
                    <a:pt x="1653963" y="82903"/>
                  </a:lnTo>
                  <a:lnTo>
                    <a:pt x="1609432" y="95815"/>
                  </a:lnTo>
                  <a:lnTo>
                    <a:pt x="1565283" y="109609"/>
                  </a:lnTo>
                  <a:lnTo>
                    <a:pt x="1521527" y="124275"/>
                  </a:lnTo>
                  <a:lnTo>
                    <a:pt x="1478174" y="139804"/>
                  </a:lnTo>
                  <a:lnTo>
                    <a:pt x="1435234" y="156184"/>
                  </a:lnTo>
                  <a:lnTo>
                    <a:pt x="1392716" y="173405"/>
                  </a:lnTo>
                  <a:lnTo>
                    <a:pt x="1350633" y="191459"/>
                  </a:lnTo>
                  <a:lnTo>
                    <a:pt x="1308992" y="210333"/>
                  </a:lnTo>
                  <a:lnTo>
                    <a:pt x="1267806" y="230018"/>
                  </a:lnTo>
                  <a:lnTo>
                    <a:pt x="1227083" y="250505"/>
                  </a:lnTo>
                  <a:lnTo>
                    <a:pt x="1186835" y="271781"/>
                  </a:lnTo>
                  <a:lnTo>
                    <a:pt x="1147071" y="293838"/>
                  </a:lnTo>
                  <a:lnTo>
                    <a:pt x="1107801" y="316666"/>
                  </a:lnTo>
                  <a:lnTo>
                    <a:pt x="1069037" y="340253"/>
                  </a:lnTo>
                  <a:lnTo>
                    <a:pt x="1030787" y="364590"/>
                  </a:lnTo>
                  <a:lnTo>
                    <a:pt x="993063" y="389667"/>
                  </a:lnTo>
                  <a:lnTo>
                    <a:pt x="955874" y="415473"/>
                  </a:lnTo>
                  <a:lnTo>
                    <a:pt x="919231" y="441998"/>
                  </a:lnTo>
                  <a:lnTo>
                    <a:pt x="883143" y="469232"/>
                  </a:lnTo>
                  <a:lnTo>
                    <a:pt x="847622" y="497165"/>
                  </a:lnTo>
                  <a:lnTo>
                    <a:pt x="812677" y="525786"/>
                  </a:lnTo>
                  <a:lnTo>
                    <a:pt x="778318" y="555085"/>
                  </a:lnTo>
                  <a:lnTo>
                    <a:pt x="744556" y="585053"/>
                  </a:lnTo>
                  <a:lnTo>
                    <a:pt x="711401" y="615679"/>
                  </a:lnTo>
                  <a:lnTo>
                    <a:pt x="678863" y="646952"/>
                  </a:lnTo>
                  <a:lnTo>
                    <a:pt x="646952" y="678863"/>
                  </a:lnTo>
                  <a:lnTo>
                    <a:pt x="615679" y="711401"/>
                  </a:lnTo>
                  <a:lnTo>
                    <a:pt x="585053" y="744556"/>
                  </a:lnTo>
                  <a:lnTo>
                    <a:pt x="555085" y="778318"/>
                  </a:lnTo>
                  <a:lnTo>
                    <a:pt x="525786" y="812677"/>
                  </a:lnTo>
                  <a:lnTo>
                    <a:pt x="497165" y="847622"/>
                  </a:lnTo>
                  <a:lnTo>
                    <a:pt x="469232" y="883143"/>
                  </a:lnTo>
                  <a:lnTo>
                    <a:pt x="441998" y="919231"/>
                  </a:lnTo>
                  <a:lnTo>
                    <a:pt x="415473" y="955874"/>
                  </a:lnTo>
                  <a:lnTo>
                    <a:pt x="389667" y="993063"/>
                  </a:lnTo>
                  <a:lnTo>
                    <a:pt x="364590" y="1030787"/>
                  </a:lnTo>
                  <a:lnTo>
                    <a:pt x="340253" y="1069037"/>
                  </a:lnTo>
                  <a:lnTo>
                    <a:pt x="316666" y="1107801"/>
                  </a:lnTo>
                  <a:lnTo>
                    <a:pt x="293838" y="1147071"/>
                  </a:lnTo>
                  <a:lnTo>
                    <a:pt x="271781" y="1186835"/>
                  </a:lnTo>
                  <a:lnTo>
                    <a:pt x="250505" y="1227083"/>
                  </a:lnTo>
                  <a:lnTo>
                    <a:pt x="230018" y="1267806"/>
                  </a:lnTo>
                  <a:lnTo>
                    <a:pt x="210333" y="1308992"/>
                  </a:lnTo>
                  <a:lnTo>
                    <a:pt x="191459" y="1350633"/>
                  </a:lnTo>
                  <a:lnTo>
                    <a:pt x="173405" y="1392716"/>
                  </a:lnTo>
                  <a:lnTo>
                    <a:pt x="156184" y="1435234"/>
                  </a:lnTo>
                  <a:lnTo>
                    <a:pt x="139804" y="1478174"/>
                  </a:lnTo>
                  <a:lnTo>
                    <a:pt x="124275" y="1521527"/>
                  </a:lnTo>
                  <a:lnTo>
                    <a:pt x="109609" y="1565283"/>
                  </a:lnTo>
                  <a:lnTo>
                    <a:pt x="95815" y="1609432"/>
                  </a:lnTo>
                  <a:lnTo>
                    <a:pt x="82903" y="1653963"/>
                  </a:lnTo>
                  <a:lnTo>
                    <a:pt x="70884" y="1698866"/>
                  </a:lnTo>
                  <a:lnTo>
                    <a:pt x="59768" y="1744131"/>
                  </a:lnTo>
                  <a:lnTo>
                    <a:pt x="49565" y="1789748"/>
                  </a:lnTo>
                  <a:lnTo>
                    <a:pt x="40286" y="1835706"/>
                  </a:lnTo>
                  <a:lnTo>
                    <a:pt x="31939" y="1881995"/>
                  </a:lnTo>
                  <a:lnTo>
                    <a:pt x="24537" y="1928606"/>
                  </a:lnTo>
                  <a:lnTo>
                    <a:pt x="18088" y="1975527"/>
                  </a:lnTo>
                  <a:lnTo>
                    <a:pt x="12604" y="2022749"/>
                  </a:lnTo>
                  <a:lnTo>
                    <a:pt x="8093" y="2070262"/>
                  </a:lnTo>
                  <a:lnTo>
                    <a:pt x="4568" y="2118055"/>
                  </a:lnTo>
                  <a:lnTo>
                    <a:pt x="2037" y="2166117"/>
                  </a:lnTo>
                  <a:lnTo>
                    <a:pt x="510" y="2214440"/>
                  </a:lnTo>
                  <a:lnTo>
                    <a:pt x="0" y="2263013"/>
                  </a:lnTo>
                  <a:lnTo>
                    <a:pt x="510" y="2311585"/>
                  </a:lnTo>
                  <a:lnTo>
                    <a:pt x="2037" y="2359907"/>
                  </a:lnTo>
                  <a:lnTo>
                    <a:pt x="4568" y="2407970"/>
                  </a:lnTo>
                  <a:lnTo>
                    <a:pt x="8093" y="2455763"/>
                  </a:lnTo>
                  <a:lnTo>
                    <a:pt x="12604" y="2503275"/>
                  </a:lnTo>
                  <a:lnTo>
                    <a:pt x="18088" y="2550497"/>
                  </a:lnTo>
                  <a:lnTo>
                    <a:pt x="24537" y="2597418"/>
                  </a:lnTo>
                  <a:lnTo>
                    <a:pt x="31939" y="2644028"/>
                  </a:lnTo>
                  <a:lnTo>
                    <a:pt x="40286" y="2690317"/>
                  </a:lnTo>
                  <a:lnTo>
                    <a:pt x="49565" y="2736275"/>
                  </a:lnTo>
                  <a:lnTo>
                    <a:pt x="59768" y="2781891"/>
                  </a:lnTo>
                  <a:lnTo>
                    <a:pt x="70884" y="2827155"/>
                  </a:lnTo>
                  <a:lnTo>
                    <a:pt x="82903" y="2872057"/>
                  </a:lnTo>
                  <a:lnTo>
                    <a:pt x="95815" y="2916588"/>
                  </a:lnTo>
                  <a:lnTo>
                    <a:pt x="109609" y="2960735"/>
                  </a:lnTo>
                  <a:lnTo>
                    <a:pt x="124275" y="3004491"/>
                  </a:lnTo>
                  <a:lnTo>
                    <a:pt x="139804" y="3047843"/>
                  </a:lnTo>
                  <a:lnTo>
                    <a:pt x="156184" y="3090783"/>
                  </a:lnTo>
                  <a:lnTo>
                    <a:pt x="173405" y="3133299"/>
                  </a:lnTo>
                  <a:lnTo>
                    <a:pt x="191459" y="3175382"/>
                  </a:lnTo>
                  <a:lnTo>
                    <a:pt x="210333" y="3217021"/>
                  </a:lnTo>
                  <a:lnTo>
                    <a:pt x="230018" y="3258207"/>
                  </a:lnTo>
                  <a:lnTo>
                    <a:pt x="250505" y="3298928"/>
                  </a:lnTo>
                  <a:lnTo>
                    <a:pt x="271781" y="3339176"/>
                  </a:lnTo>
                  <a:lnTo>
                    <a:pt x="293838" y="3378938"/>
                  </a:lnTo>
                  <a:lnTo>
                    <a:pt x="316666" y="3418207"/>
                  </a:lnTo>
                  <a:lnTo>
                    <a:pt x="340253" y="3456970"/>
                  </a:lnTo>
                  <a:lnTo>
                    <a:pt x="364590" y="3495219"/>
                  </a:lnTo>
                  <a:lnTo>
                    <a:pt x="389667" y="3532942"/>
                  </a:lnTo>
                  <a:lnTo>
                    <a:pt x="415473" y="3570130"/>
                  </a:lnTo>
                  <a:lnTo>
                    <a:pt x="441998" y="3606772"/>
                  </a:lnTo>
                  <a:lnTo>
                    <a:pt x="469232" y="3642858"/>
                  </a:lnTo>
                  <a:lnTo>
                    <a:pt x="497165" y="3678378"/>
                  </a:lnTo>
                  <a:lnTo>
                    <a:pt x="525786" y="3713322"/>
                  </a:lnTo>
                  <a:lnTo>
                    <a:pt x="555085" y="3747679"/>
                  </a:lnTo>
                  <a:lnTo>
                    <a:pt x="585053" y="3781440"/>
                  </a:lnTo>
                  <a:lnTo>
                    <a:pt x="615679" y="3814594"/>
                  </a:lnTo>
                  <a:lnTo>
                    <a:pt x="646952" y="3847131"/>
                  </a:lnTo>
                  <a:lnTo>
                    <a:pt x="678863" y="3879041"/>
                  </a:lnTo>
                  <a:lnTo>
                    <a:pt x="711401" y="3910313"/>
                  </a:lnTo>
                  <a:lnTo>
                    <a:pt x="744556" y="3940937"/>
                  </a:lnTo>
                  <a:lnTo>
                    <a:pt x="778318" y="3970904"/>
                  </a:lnTo>
                  <a:lnTo>
                    <a:pt x="812677" y="4000202"/>
                  </a:lnTo>
                  <a:lnTo>
                    <a:pt x="847622" y="4028822"/>
                  </a:lnTo>
                  <a:lnTo>
                    <a:pt x="883143" y="4056754"/>
                  </a:lnTo>
                  <a:lnTo>
                    <a:pt x="919231" y="4083986"/>
                  </a:lnTo>
                  <a:lnTo>
                    <a:pt x="955874" y="4110510"/>
                  </a:lnTo>
                  <a:lnTo>
                    <a:pt x="993063" y="4136315"/>
                  </a:lnTo>
                  <a:lnTo>
                    <a:pt x="1030787" y="4161391"/>
                  </a:lnTo>
                  <a:lnTo>
                    <a:pt x="1069037" y="4185726"/>
                  </a:lnTo>
                  <a:lnTo>
                    <a:pt x="1107801" y="4209313"/>
                  </a:lnTo>
                  <a:lnTo>
                    <a:pt x="1147071" y="4232139"/>
                  </a:lnTo>
                  <a:lnTo>
                    <a:pt x="1186835" y="4254195"/>
                  </a:lnTo>
                  <a:lnTo>
                    <a:pt x="1227083" y="4275471"/>
                  </a:lnTo>
                  <a:lnTo>
                    <a:pt x="1267806" y="4295956"/>
                  </a:lnTo>
                  <a:lnTo>
                    <a:pt x="1308992" y="4315640"/>
                  </a:lnTo>
                  <a:lnTo>
                    <a:pt x="1350633" y="4334514"/>
                  </a:lnTo>
                  <a:lnTo>
                    <a:pt x="1392716" y="4352566"/>
                  </a:lnTo>
                  <a:lnTo>
                    <a:pt x="1435234" y="4369787"/>
                  </a:lnTo>
                  <a:lnTo>
                    <a:pt x="1478174" y="4386166"/>
                  </a:lnTo>
                  <a:lnTo>
                    <a:pt x="1521527" y="4401693"/>
                  </a:lnTo>
                  <a:lnTo>
                    <a:pt x="1565283" y="4416359"/>
                  </a:lnTo>
                  <a:lnTo>
                    <a:pt x="1609432" y="4430152"/>
                  </a:lnTo>
                  <a:lnTo>
                    <a:pt x="1653963" y="4443063"/>
                  </a:lnTo>
                  <a:lnTo>
                    <a:pt x="1698866" y="4455081"/>
                  </a:lnTo>
                  <a:lnTo>
                    <a:pt x="1744131" y="4466197"/>
                  </a:lnTo>
                  <a:lnTo>
                    <a:pt x="1789748" y="4476399"/>
                  </a:lnTo>
                  <a:lnTo>
                    <a:pt x="1835706" y="4485678"/>
                  </a:lnTo>
                  <a:lnTo>
                    <a:pt x="1881995" y="4494024"/>
                  </a:lnTo>
                  <a:lnTo>
                    <a:pt x="1928606" y="4501426"/>
                  </a:lnTo>
                  <a:lnTo>
                    <a:pt x="1975527" y="4507874"/>
                  </a:lnTo>
                  <a:lnTo>
                    <a:pt x="2022749" y="4513359"/>
                  </a:lnTo>
                  <a:lnTo>
                    <a:pt x="2070262" y="4517869"/>
                  </a:lnTo>
                  <a:lnTo>
                    <a:pt x="2118055" y="4521394"/>
                  </a:lnTo>
                  <a:lnTo>
                    <a:pt x="2166117" y="4523925"/>
                  </a:lnTo>
                  <a:lnTo>
                    <a:pt x="2214440" y="4525451"/>
                  </a:lnTo>
                  <a:lnTo>
                    <a:pt x="2263013" y="4525962"/>
                  </a:lnTo>
                  <a:lnTo>
                    <a:pt x="22630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2263140" cy="4526280"/>
            </a:xfrm>
            <a:custGeom>
              <a:avLst/>
              <a:gdLst/>
              <a:ahLst/>
              <a:cxnLst/>
              <a:rect l="l" t="t" r="r" b="b"/>
              <a:pathLst>
                <a:path w="2263140" h="4526280">
                  <a:moveTo>
                    <a:pt x="2263013" y="4525962"/>
                  </a:moveTo>
                  <a:lnTo>
                    <a:pt x="2214440" y="4525451"/>
                  </a:lnTo>
                  <a:lnTo>
                    <a:pt x="2166117" y="4523925"/>
                  </a:lnTo>
                  <a:lnTo>
                    <a:pt x="2118055" y="4521394"/>
                  </a:lnTo>
                  <a:lnTo>
                    <a:pt x="2070262" y="4517869"/>
                  </a:lnTo>
                  <a:lnTo>
                    <a:pt x="2022749" y="4513359"/>
                  </a:lnTo>
                  <a:lnTo>
                    <a:pt x="1975527" y="4507874"/>
                  </a:lnTo>
                  <a:lnTo>
                    <a:pt x="1928606" y="4501426"/>
                  </a:lnTo>
                  <a:lnTo>
                    <a:pt x="1881995" y="4494024"/>
                  </a:lnTo>
                  <a:lnTo>
                    <a:pt x="1835706" y="4485678"/>
                  </a:lnTo>
                  <a:lnTo>
                    <a:pt x="1789748" y="4476399"/>
                  </a:lnTo>
                  <a:lnTo>
                    <a:pt x="1744131" y="4466197"/>
                  </a:lnTo>
                  <a:lnTo>
                    <a:pt x="1698866" y="4455081"/>
                  </a:lnTo>
                  <a:lnTo>
                    <a:pt x="1653963" y="4443063"/>
                  </a:lnTo>
                  <a:lnTo>
                    <a:pt x="1609432" y="4430152"/>
                  </a:lnTo>
                  <a:lnTo>
                    <a:pt x="1565283" y="4416359"/>
                  </a:lnTo>
                  <a:lnTo>
                    <a:pt x="1521527" y="4401693"/>
                  </a:lnTo>
                  <a:lnTo>
                    <a:pt x="1478174" y="4386166"/>
                  </a:lnTo>
                  <a:lnTo>
                    <a:pt x="1435234" y="4369787"/>
                  </a:lnTo>
                  <a:lnTo>
                    <a:pt x="1392716" y="4352566"/>
                  </a:lnTo>
                  <a:lnTo>
                    <a:pt x="1350633" y="4334514"/>
                  </a:lnTo>
                  <a:lnTo>
                    <a:pt x="1308992" y="4315640"/>
                  </a:lnTo>
                  <a:lnTo>
                    <a:pt x="1267806" y="4295956"/>
                  </a:lnTo>
                  <a:lnTo>
                    <a:pt x="1227083" y="4275471"/>
                  </a:lnTo>
                  <a:lnTo>
                    <a:pt x="1186835" y="4254195"/>
                  </a:lnTo>
                  <a:lnTo>
                    <a:pt x="1147071" y="4232139"/>
                  </a:lnTo>
                  <a:lnTo>
                    <a:pt x="1107801" y="4209313"/>
                  </a:lnTo>
                  <a:lnTo>
                    <a:pt x="1069037" y="4185726"/>
                  </a:lnTo>
                  <a:lnTo>
                    <a:pt x="1030787" y="4161391"/>
                  </a:lnTo>
                  <a:lnTo>
                    <a:pt x="993063" y="4136315"/>
                  </a:lnTo>
                  <a:lnTo>
                    <a:pt x="955874" y="4110510"/>
                  </a:lnTo>
                  <a:lnTo>
                    <a:pt x="919231" y="4083986"/>
                  </a:lnTo>
                  <a:lnTo>
                    <a:pt x="883143" y="4056754"/>
                  </a:lnTo>
                  <a:lnTo>
                    <a:pt x="847622" y="4028822"/>
                  </a:lnTo>
                  <a:lnTo>
                    <a:pt x="812677" y="4000202"/>
                  </a:lnTo>
                  <a:lnTo>
                    <a:pt x="778318" y="3970904"/>
                  </a:lnTo>
                  <a:lnTo>
                    <a:pt x="744556" y="3940937"/>
                  </a:lnTo>
                  <a:lnTo>
                    <a:pt x="711401" y="3910313"/>
                  </a:lnTo>
                  <a:lnTo>
                    <a:pt x="678863" y="3879041"/>
                  </a:lnTo>
                  <a:lnTo>
                    <a:pt x="646952" y="3847131"/>
                  </a:lnTo>
                  <a:lnTo>
                    <a:pt x="615679" y="3814594"/>
                  </a:lnTo>
                  <a:lnTo>
                    <a:pt x="585053" y="3781440"/>
                  </a:lnTo>
                  <a:lnTo>
                    <a:pt x="555085" y="3747679"/>
                  </a:lnTo>
                  <a:lnTo>
                    <a:pt x="525786" y="3713322"/>
                  </a:lnTo>
                  <a:lnTo>
                    <a:pt x="497165" y="3678378"/>
                  </a:lnTo>
                  <a:lnTo>
                    <a:pt x="469232" y="3642858"/>
                  </a:lnTo>
                  <a:lnTo>
                    <a:pt x="441998" y="3606772"/>
                  </a:lnTo>
                  <a:lnTo>
                    <a:pt x="415473" y="3570130"/>
                  </a:lnTo>
                  <a:lnTo>
                    <a:pt x="389667" y="3532942"/>
                  </a:lnTo>
                  <a:lnTo>
                    <a:pt x="364590" y="3495219"/>
                  </a:lnTo>
                  <a:lnTo>
                    <a:pt x="340253" y="3456970"/>
                  </a:lnTo>
                  <a:lnTo>
                    <a:pt x="316666" y="3418207"/>
                  </a:lnTo>
                  <a:lnTo>
                    <a:pt x="293838" y="3378938"/>
                  </a:lnTo>
                  <a:lnTo>
                    <a:pt x="271781" y="3339176"/>
                  </a:lnTo>
                  <a:lnTo>
                    <a:pt x="250505" y="3298928"/>
                  </a:lnTo>
                  <a:lnTo>
                    <a:pt x="230018" y="3258207"/>
                  </a:lnTo>
                  <a:lnTo>
                    <a:pt x="210333" y="3217021"/>
                  </a:lnTo>
                  <a:lnTo>
                    <a:pt x="191459" y="3175382"/>
                  </a:lnTo>
                  <a:lnTo>
                    <a:pt x="173405" y="3133299"/>
                  </a:lnTo>
                  <a:lnTo>
                    <a:pt x="156184" y="3090783"/>
                  </a:lnTo>
                  <a:lnTo>
                    <a:pt x="139804" y="3047843"/>
                  </a:lnTo>
                  <a:lnTo>
                    <a:pt x="124275" y="3004491"/>
                  </a:lnTo>
                  <a:lnTo>
                    <a:pt x="109609" y="2960735"/>
                  </a:lnTo>
                  <a:lnTo>
                    <a:pt x="95815" y="2916588"/>
                  </a:lnTo>
                  <a:lnTo>
                    <a:pt x="82903" y="2872057"/>
                  </a:lnTo>
                  <a:lnTo>
                    <a:pt x="70884" y="2827155"/>
                  </a:lnTo>
                  <a:lnTo>
                    <a:pt x="59768" y="2781891"/>
                  </a:lnTo>
                  <a:lnTo>
                    <a:pt x="49565" y="2736275"/>
                  </a:lnTo>
                  <a:lnTo>
                    <a:pt x="40286" y="2690317"/>
                  </a:lnTo>
                  <a:lnTo>
                    <a:pt x="31939" y="2644028"/>
                  </a:lnTo>
                  <a:lnTo>
                    <a:pt x="24537" y="2597418"/>
                  </a:lnTo>
                  <a:lnTo>
                    <a:pt x="18088" y="2550497"/>
                  </a:lnTo>
                  <a:lnTo>
                    <a:pt x="12604" y="2503275"/>
                  </a:lnTo>
                  <a:lnTo>
                    <a:pt x="8093" y="2455763"/>
                  </a:lnTo>
                  <a:lnTo>
                    <a:pt x="4568" y="2407970"/>
                  </a:lnTo>
                  <a:lnTo>
                    <a:pt x="2037" y="2359907"/>
                  </a:lnTo>
                  <a:lnTo>
                    <a:pt x="510" y="2311585"/>
                  </a:lnTo>
                  <a:lnTo>
                    <a:pt x="0" y="2263013"/>
                  </a:lnTo>
                  <a:lnTo>
                    <a:pt x="510" y="2214440"/>
                  </a:lnTo>
                  <a:lnTo>
                    <a:pt x="2037" y="2166117"/>
                  </a:lnTo>
                  <a:lnTo>
                    <a:pt x="4568" y="2118055"/>
                  </a:lnTo>
                  <a:lnTo>
                    <a:pt x="8093" y="2070262"/>
                  </a:lnTo>
                  <a:lnTo>
                    <a:pt x="12604" y="2022749"/>
                  </a:lnTo>
                  <a:lnTo>
                    <a:pt x="18088" y="1975527"/>
                  </a:lnTo>
                  <a:lnTo>
                    <a:pt x="24537" y="1928606"/>
                  </a:lnTo>
                  <a:lnTo>
                    <a:pt x="31939" y="1881995"/>
                  </a:lnTo>
                  <a:lnTo>
                    <a:pt x="40286" y="1835706"/>
                  </a:lnTo>
                  <a:lnTo>
                    <a:pt x="49565" y="1789748"/>
                  </a:lnTo>
                  <a:lnTo>
                    <a:pt x="59768" y="1744131"/>
                  </a:lnTo>
                  <a:lnTo>
                    <a:pt x="70884" y="1698866"/>
                  </a:lnTo>
                  <a:lnTo>
                    <a:pt x="82903" y="1653963"/>
                  </a:lnTo>
                  <a:lnTo>
                    <a:pt x="95815" y="1609432"/>
                  </a:lnTo>
                  <a:lnTo>
                    <a:pt x="109609" y="1565283"/>
                  </a:lnTo>
                  <a:lnTo>
                    <a:pt x="124275" y="1521527"/>
                  </a:lnTo>
                  <a:lnTo>
                    <a:pt x="139804" y="1478174"/>
                  </a:lnTo>
                  <a:lnTo>
                    <a:pt x="156184" y="1435234"/>
                  </a:lnTo>
                  <a:lnTo>
                    <a:pt x="173405" y="1392716"/>
                  </a:lnTo>
                  <a:lnTo>
                    <a:pt x="191459" y="1350633"/>
                  </a:lnTo>
                  <a:lnTo>
                    <a:pt x="210333" y="1308992"/>
                  </a:lnTo>
                  <a:lnTo>
                    <a:pt x="230018" y="1267806"/>
                  </a:lnTo>
                  <a:lnTo>
                    <a:pt x="250505" y="1227083"/>
                  </a:lnTo>
                  <a:lnTo>
                    <a:pt x="271781" y="1186835"/>
                  </a:lnTo>
                  <a:lnTo>
                    <a:pt x="293838" y="1147071"/>
                  </a:lnTo>
                  <a:lnTo>
                    <a:pt x="316666" y="1107801"/>
                  </a:lnTo>
                  <a:lnTo>
                    <a:pt x="340253" y="1069037"/>
                  </a:lnTo>
                  <a:lnTo>
                    <a:pt x="364590" y="1030787"/>
                  </a:lnTo>
                  <a:lnTo>
                    <a:pt x="389667" y="993063"/>
                  </a:lnTo>
                  <a:lnTo>
                    <a:pt x="415473" y="955874"/>
                  </a:lnTo>
                  <a:lnTo>
                    <a:pt x="441998" y="919231"/>
                  </a:lnTo>
                  <a:lnTo>
                    <a:pt x="469232" y="883143"/>
                  </a:lnTo>
                  <a:lnTo>
                    <a:pt x="497165" y="847622"/>
                  </a:lnTo>
                  <a:lnTo>
                    <a:pt x="525786" y="812677"/>
                  </a:lnTo>
                  <a:lnTo>
                    <a:pt x="555085" y="778318"/>
                  </a:lnTo>
                  <a:lnTo>
                    <a:pt x="585053" y="744556"/>
                  </a:lnTo>
                  <a:lnTo>
                    <a:pt x="615679" y="711401"/>
                  </a:lnTo>
                  <a:lnTo>
                    <a:pt x="646952" y="678863"/>
                  </a:lnTo>
                  <a:lnTo>
                    <a:pt x="678863" y="646952"/>
                  </a:lnTo>
                  <a:lnTo>
                    <a:pt x="711401" y="615679"/>
                  </a:lnTo>
                  <a:lnTo>
                    <a:pt x="744556" y="585053"/>
                  </a:lnTo>
                  <a:lnTo>
                    <a:pt x="778318" y="555085"/>
                  </a:lnTo>
                  <a:lnTo>
                    <a:pt x="812677" y="525786"/>
                  </a:lnTo>
                  <a:lnTo>
                    <a:pt x="847622" y="497165"/>
                  </a:lnTo>
                  <a:lnTo>
                    <a:pt x="883143" y="469232"/>
                  </a:lnTo>
                  <a:lnTo>
                    <a:pt x="919231" y="441998"/>
                  </a:lnTo>
                  <a:lnTo>
                    <a:pt x="955874" y="415473"/>
                  </a:lnTo>
                  <a:lnTo>
                    <a:pt x="993063" y="389667"/>
                  </a:lnTo>
                  <a:lnTo>
                    <a:pt x="1030787" y="364590"/>
                  </a:lnTo>
                  <a:lnTo>
                    <a:pt x="1069037" y="340253"/>
                  </a:lnTo>
                  <a:lnTo>
                    <a:pt x="1107801" y="316666"/>
                  </a:lnTo>
                  <a:lnTo>
                    <a:pt x="1147071" y="293838"/>
                  </a:lnTo>
                  <a:lnTo>
                    <a:pt x="1186835" y="271781"/>
                  </a:lnTo>
                  <a:lnTo>
                    <a:pt x="1227083" y="250505"/>
                  </a:lnTo>
                  <a:lnTo>
                    <a:pt x="1267806" y="230018"/>
                  </a:lnTo>
                  <a:lnTo>
                    <a:pt x="1308992" y="210333"/>
                  </a:lnTo>
                  <a:lnTo>
                    <a:pt x="1350633" y="191459"/>
                  </a:lnTo>
                  <a:lnTo>
                    <a:pt x="1392716" y="173405"/>
                  </a:lnTo>
                  <a:lnTo>
                    <a:pt x="1435234" y="156184"/>
                  </a:lnTo>
                  <a:lnTo>
                    <a:pt x="1478174" y="139804"/>
                  </a:lnTo>
                  <a:lnTo>
                    <a:pt x="1521527" y="124275"/>
                  </a:lnTo>
                  <a:lnTo>
                    <a:pt x="1565283" y="109609"/>
                  </a:lnTo>
                  <a:lnTo>
                    <a:pt x="1609432" y="95815"/>
                  </a:lnTo>
                  <a:lnTo>
                    <a:pt x="1653963" y="82903"/>
                  </a:lnTo>
                  <a:lnTo>
                    <a:pt x="1698866" y="70884"/>
                  </a:lnTo>
                  <a:lnTo>
                    <a:pt x="1744131" y="59768"/>
                  </a:lnTo>
                  <a:lnTo>
                    <a:pt x="1789748" y="49565"/>
                  </a:lnTo>
                  <a:lnTo>
                    <a:pt x="1835706" y="40286"/>
                  </a:lnTo>
                  <a:lnTo>
                    <a:pt x="1881995" y="31939"/>
                  </a:lnTo>
                  <a:lnTo>
                    <a:pt x="1928606" y="24537"/>
                  </a:lnTo>
                  <a:lnTo>
                    <a:pt x="1975527" y="18088"/>
                  </a:lnTo>
                  <a:lnTo>
                    <a:pt x="2022749" y="12604"/>
                  </a:lnTo>
                  <a:lnTo>
                    <a:pt x="2070262" y="8093"/>
                  </a:lnTo>
                  <a:lnTo>
                    <a:pt x="2118055" y="4568"/>
                  </a:lnTo>
                  <a:lnTo>
                    <a:pt x="2166117" y="2037"/>
                  </a:lnTo>
                  <a:lnTo>
                    <a:pt x="2214440" y="510"/>
                  </a:lnTo>
                  <a:lnTo>
                    <a:pt x="2263013" y="0"/>
                  </a:lnTo>
                  <a:lnTo>
                    <a:pt x="2263013" y="2263013"/>
                  </a:lnTo>
                  <a:lnTo>
                    <a:pt x="2263013" y="452596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14425" y="1600136"/>
            <a:ext cx="7421245" cy="4526280"/>
            <a:chOff x="1114425" y="1600136"/>
            <a:chExt cx="7421245" cy="45262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7175" y="1600136"/>
              <a:ext cx="5737986" cy="45260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71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0"/>
                  </a:moveTo>
                  <a:lnTo>
                    <a:pt x="1620931" y="686"/>
                  </a:lnTo>
                  <a:lnTo>
                    <a:pt x="1572915" y="2734"/>
                  </a:lnTo>
                  <a:lnTo>
                    <a:pt x="1525259" y="6124"/>
                  </a:lnTo>
                  <a:lnTo>
                    <a:pt x="1477981" y="10838"/>
                  </a:lnTo>
                  <a:lnTo>
                    <a:pt x="1431099" y="16857"/>
                  </a:lnTo>
                  <a:lnTo>
                    <a:pt x="1384632" y="24163"/>
                  </a:lnTo>
                  <a:lnTo>
                    <a:pt x="1338599" y="32737"/>
                  </a:lnTo>
                  <a:lnTo>
                    <a:pt x="1293018" y="42561"/>
                  </a:lnTo>
                  <a:lnTo>
                    <a:pt x="1247908" y="53616"/>
                  </a:lnTo>
                  <a:lnTo>
                    <a:pt x="1203287" y="65884"/>
                  </a:lnTo>
                  <a:lnTo>
                    <a:pt x="1159174" y="79345"/>
                  </a:lnTo>
                  <a:lnTo>
                    <a:pt x="1115587" y="93982"/>
                  </a:lnTo>
                  <a:lnTo>
                    <a:pt x="1072545" y="109776"/>
                  </a:lnTo>
                  <a:lnTo>
                    <a:pt x="1030067" y="126708"/>
                  </a:lnTo>
                  <a:lnTo>
                    <a:pt x="988171" y="144760"/>
                  </a:lnTo>
                  <a:lnTo>
                    <a:pt x="946875" y="163914"/>
                  </a:lnTo>
                  <a:lnTo>
                    <a:pt x="906199" y="184149"/>
                  </a:lnTo>
                  <a:lnTo>
                    <a:pt x="866161" y="205450"/>
                  </a:lnTo>
                  <a:lnTo>
                    <a:pt x="826779" y="227795"/>
                  </a:lnTo>
                  <a:lnTo>
                    <a:pt x="788072" y="251168"/>
                  </a:lnTo>
                  <a:lnTo>
                    <a:pt x="750058" y="275549"/>
                  </a:lnTo>
                  <a:lnTo>
                    <a:pt x="712757" y="300920"/>
                  </a:lnTo>
                  <a:lnTo>
                    <a:pt x="676185" y="327262"/>
                  </a:lnTo>
                  <a:lnTo>
                    <a:pt x="640364" y="354558"/>
                  </a:lnTo>
                  <a:lnTo>
                    <a:pt x="605309" y="382787"/>
                  </a:lnTo>
                  <a:lnTo>
                    <a:pt x="571042" y="411932"/>
                  </a:lnTo>
                  <a:lnTo>
                    <a:pt x="537579" y="441975"/>
                  </a:lnTo>
                  <a:lnTo>
                    <a:pt x="504939" y="472895"/>
                  </a:lnTo>
                  <a:lnTo>
                    <a:pt x="473141" y="504676"/>
                  </a:lnTo>
                  <a:lnTo>
                    <a:pt x="442204" y="537299"/>
                  </a:lnTo>
                  <a:lnTo>
                    <a:pt x="412146" y="570744"/>
                  </a:lnTo>
                  <a:lnTo>
                    <a:pt x="382985" y="604994"/>
                  </a:lnTo>
                  <a:lnTo>
                    <a:pt x="354741" y="640030"/>
                  </a:lnTo>
                  <a:lnTo>
                    <a:pt x="327432" y="675833"/>
                  </a:lnTo>
                  <a:lnTo>
                    <a:pt x="301076" y="712384"/>
                  </a:lnTo>
                  <a:lnTo>
                    <a:pt x="275691" y="749666"/>
                  </a:lnTo>
                  <a:lnTo>
                    <a:pt x="251298" y="787660"/>
                  </a:lnTo>
                  <a:lnTo>
                    <a:pt x="227913" y="826346"/>
                  </a:lnTo>
                  <a:lnTo>
                    <a:pt x="205556" y="865707"/>
                  </a:lnTo>
                  <a:lnTo>
                    <a:pt x="184244" y="905724"/>
                  </a:lnTo>
                  <a:lnTo>
                    <a:pt x="163998" y="946379"/>
                  </a:lnTo>
                  <a:lnTo>
                    <a:pt x="144835" y="987652"/>
                  </a:lnTo>
                  <a:lnTo>
                    <a:pt x="126774" y="1029526"/>
                  </a:lnTo>
                  <a:lnTo>
                    <a:pt x="109833" y="1071981"/>
                  </a:lnTo>
                  <a:lnTo>
                    <a:pt x="94031" y="1114999"/>
                  </a:lnTo>
                  <a:lnTo>
                    <a:pt x="79386" y="1158563"/>
                  </a:lnTo>
                  <a:lnTo>
                    <a:pt x="65918" y="1202652"/>
                  </a:lnTo>
                  <a:lnTo>
                    <a:pt x="53644" y="1247249"/>
                  </a:lnTo>
                  <a:lnTo>
                    <a:pt x="42583" y="1292335"/>
                  </a:lnTo>
                  <a:lnTo>
                    <a:pt x="32754" y="1337891"/>
                  </a:lnTo>
                  <a:lnTo>
                    <a:pt x="24175" y="1383899"/>
                  </a:lnTo>
                  <a:lnTo>
                    <a:pt x="16866" y="1430340"/>
                  </a:lnTo>
                  <a:lnTo>
                    <a:pt x="10843" y="1477197"/>
                  </a:lnTo>
                  <a:lnTo>
                    <a:pt x="6127" y="1524449"/>
                  </a:lnTo>
                  <a:lnTo>
                    <a:pt x="2735" y="1572079"/>
                  </a:lnTo>
                  <a:lnTo>
                    <a:pt x="687" y="1620069"/>
                  </a:lnTo>
                  <a:lnTo>
                    <a:pt x="0" y="1668399"/>
                  </a:lnTo>
                  <a:lnTo>
                    <a:pt x="687" y="1716735"/>
                  </a:lnTo>
                  <a:lnTo>
                    <a:pt x="2735" y="1764731"/>
                  </a:lnTo>
                  <a:lnTo>
                    <a:pt x="6127" y="1812367"/>
                  </a:lnTo>
                  <a:lnTo>
                    <a:pt x="10843" y="1859625"/>
                  </a:lnTo>
                  <a:lnTo>
                    <a:pt x="16866" y="1906487"/>
                  </a:lnTo>
                  <a:lnTo>
                    <a:pt x="24175" y="1952934"/>
                  </a:lnTo>
                  <a:lnTo>
                    <a:pt x="32754" y="1998947"/>
                  </a:lnTo>
                  <a:lnTo>
                    <a:pt x="42583" y="2044509"/>
                  </a:lnTo>
                  <a:lnTo>
                    <a:pt x="53644" y="2089599"/>
                  </a:lnTo>
                  <a:lnTo>
                    <a:pt x="65918" y="2134201"/>
                  </a:lnTo>
                  <a:lnTo>
                    <a:pt x="79386" y="2178295"/>
                  </a:lnTo>
                  <a:lnTo>
                    <a:pt x="94031" y="2221862"/>
                  </a:lnTo>
                  <a:lnTo>
                    <a:pt x="109833" y="2264885"/>
                  </a:lnTo>
                  <a:lnTo>
                    <a:pt x="126774" y="2307344"/>
                  </a:lnTo>
                  <a:lnTo>
                    <a:pt x="144835" y="2349221"/>
                  </a:lnTo>
                  <a:lnTo>
                    <a:pt x="163998" y="2390498"/>
                  </a:lnTo>
                  <a:lnTo>
                    <a:pt x="184244" y="2431156"/>
                  </a:lnTo>
                  <a:lnTo>
                    <a:pt x="205556" y="2471176"/>
                  </a:lnTo>
                  <a:lnTo>
                    <a:pt x="227913" y="2510540"/>
                  </a:lnTo>
                  <a:lnTo>
                    <a:pt x="251298" y="2549230"/>
                  </a:lnTo>
                  <a:lnTo>
                    <a:pt x="275691" y="2587226"/>
                  </a:lnTo>
                  <a:lnTo>
                    <a:pt x="301076" y="2624510"/>
                  </a:lnTo>
                  <a:lnTo>
                    <a:pt x="327432" y="2661064"/>
                  </a:lnTo>
                  <a:lnTo>
                    <a:pt x="354741" y="2696870"/>
                  </a:lnTo>
                  <a:lnTo>
                    <a:pt x="382985" y="2731907"/>
                  </a:lnTo>
                  <a:lnTo>
                    <a:pt x="412146" y="2766159"/>
                  </a:lnTo>
                  <a:lnTo>
                    <a:pt x="442204" y="2799607"/>
                  </a:lnTo>
                  <a:lnTo>
                    <a:pt x="473141" y="2832231"/>
                  </a:lnTo>
                  <a:lnTo>
                    <a:pt x="504939" y="2864013"/>
                  </a:lnTo>
                  <a:lnTo>
                    <a:pt x="537579" y="2894936"/>
                  </a:lnTo>
                  <a:lnTo>
                    <a:pt x="571042" y="2924980"/>
                  </a:lnTo>
                  <a:lnTo>
                    <a:pt x="605309" y="2954126"/>
                  </a:lnTo>
                  <a:lnTo>
                    <a:pt x="640364" y="2982357"/>
                  </a:lnTo>
                  <a:lnTo>
                    <a:pt x="676185" y="3009653"/>
                  </a:lnTo>
                  <a:lnTo>
                    <a:pt x="712757" y="3035997"/>
                  </a:lnTo>
                  <a:lnTo>
                    <a:pt x="750058" y="3061369"/>
                  </a:lnTo>
                  <a:lnTo>
                    <a:pt x="788072" y="3085751"/>
                  </a:lnTo>
                  <a:lnTo>
                    <a:pt x="826779" y="3109124"/>
                  </a:lnTo>
                  <a:lnTo>
                    <a:pt x="866161" y="3131470"/>
                  </a:lnTo>
                  <a:lnTo>
                    <a:pt x="906199" y="3152771"/>
                  </a:lnTo>
                  <a:lnTo>
                    <a:pt x="946875" y="3173008"/>
                  </a:lnTo>
                  <a:lnTo>
                    <a:pt x="988171" y="3192161"/>
                  </a:lnTo>
                  <a:lnTo>
                    <a:pt x="1030067" y="3210214"/>
                  </a:lnTo>
                  <a:lnTo>
                    <a:pt x="1072545" y="3227146"/>
                  </a:lnTo>
                  <a:lnTo>
                    <a:pt x="1115587" y="3242941"/>
                  </a:lnTo>
                  <a:lnTo>
                    <a:pt x="1159174" y="3257578"/>
                  </a:lnTo>
                  <a:lnTo>
                    <a:pt x="1203287" y="3271040"/>
                  </a:lnTo>
                  <a:lnTo>
                    <a:pt x="1247908" y="3283307"/>
                  </a:lnTo>
                  <a:lnTo>
                    <a:pt x="1293018" y="3294362"/>
                  </a:lnTo>
                  <a:lnTo>
                    <a:pt x="1338599" y="3304186"/>
                  </a:lnTo>
                  <a:lnTo>
                    <a:pt x="1384632" y="3312761"/>
                  </a:lnTo>
                  <a:lnTo>
                    <a:pt x="1431099" y="3320067"/>
                  </a:lnTo>
                  <a:lnTo>
                    <a:pt x="1477981" y="3326086"/>
                  </a:lnTo>
                  <a:lnTo>
                    <a:pt x="1525259" y="3330800"/>
                  </a:lnTo>
                  <a:lnTo>
                    <a:pt x="1572915" y="3334190"/>
                  </a:lnTo>
                  <a:lnTo>
                    <a:pt x="1620931" y="3336238"/>
                  </a:lnTo>
                  <a:lnTo>
                    <a:pt x="1669288" y="3336925"/>
                  </a:lnTo>
                  <a:lnTo>
                    <a:pt x="1669288" y="0"/>
                  </a:lnTo>
                  <a:close/>
                </a:path>
              </a:pathLst>
            </a:custGeom>
            <a:solidFill>
              <a:srgbClr val="FFF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7125" y="2562225"/>
              <a:ext cx="1669414" cy="3336925"/>
            </a:xfrm>
            <a:custGeom>
              <a:avLst/>
              <a:gdLst/>
              <a:ahLst/>
              <a:cxnLst/>
              <a:rect l="l" t="t" r="r" b="b"/>
              <a:pathLst>
                <a:path w="1669414" h="3336925">
                  <a:moveTo>
                    <a:pt x="1669288" y="3336925"/>
                  </a:moveTo>
                  <a:lnTo>
                    <a:pt x="1620931" y="3336238"/>
                  </a:lnTo>
                  <a:lnTo>
                    <a:pt x="1572915" y="3334190"/>
                  </a:lnTo>
                  <a:lnTo>
                    <a:pt x="1525259" y="3330800"/>
                  </a:lnTo>
                  <a:lnTo>
                    <a:pt x="1477981" y="3326086"/>
                  </a:lnTo>
                  <a:lnTo>
                    <a:pt x="1431099" y="3320067"/>
                  </a:lnTo>
                  <a:lnTo>
                    <a:pt x="1384632" y="3312761"/>
                  </a:lnTo>
                  <a:lnTo>
                    <a:pt x="1338599" y="3304186"/>
                  </a:lnTo>
                  <a:lnTo>
                    <a:pt x="1293018" y="3294362"/>
                  </a:lnTo>
                  <a:lnTo>
                    <a:pt x="1247908" y="3283307"/>
                  </a:lnTo>
                  <a:lnTo>
                    <a:pt x="1203287" y="3271040"/>
                  </a:lnTo>
                  <a:lnTo>
                    <a:pt x="1159174" y="3257578"/>
                  </a:lnTo>
                  <a:lnTo>
                    <a:pt x="1115587" y="3242941"/>
                  </a:lnTo>
                  <a:lnTo>
                    <a:pt x="1072545" y="3227146"/>
                  </a:lnTo>
                  <a:lnTo>
                    <a:pt x="1030067" y="3210214"/>
                  </a:lnTo>
                  <a:lnTo>
                    <a:pt x="988171" y="3192161"/>
                  </a:lnTo>
                  <a:lnTo>
                    <a:pt x="946875" y="3173008"/>
                  </a:lnTo>
                  <a:lnTo>
                    <a:pt x="906199" y="3152771"/>
                  </a:lnTo>
                  <a:lnTo>
                    <a:pt x="866161" y="3131470"/>
                  </a:lnTo>
                  <a:lnTo>
                    <a:pt x="826779" y="3109124"/>
                  </a:lnTo>
                  <a:lnTo>
                    <a:pt x="788072" y="3085751"/>
                  </a:lnTo>
                  <a:lnTo>
                    <a:pt x="750058" y="3061369"/>
                  </a:lnTo>
                  <a:lnTo>
                    <a:pt x="712757" y="3035997"/>
                  </a:lnTo>
                  <a:lnTo>
                    <a:pt x="676185" y="3009653"/>
                  </a:lnTo>
                  <a:lnTo>
                    <a:pt x="640364" y="2982357"/>
                  </a:lnTo>
                  <a:lnTo>
                    <a:pt x="605309" y="2954126"/>
                  </a:lnTo>
                  <a:lnTo>
                    <a:pt x="571042" y="2924980"/>
                  </a:lnTo>
                  <a:lnTo>
                    <a:pt x="537579" y="2894936"/>
                  </a:lnTo>
                  <a:lnTo>
                    <a:pt x="504939" y="2864013"/>
                  </a:lnTo>
                  <a:lnTo>
                    <a:pt x="473141" y="2832231"/>
                  </a:lnTo>
                  <a:lnTo>
                    <a:pt x="442204" y="2799607"/>
                  </a:lnTo>
                  <a:lnTo>
                    <a:pt x="412146" y="2766159"/>
                  </a:lnTo>
                  <a:lnTo>
                    <a:pt x="382985" y="2731907"/>
                  </a:lnTo>
                  <a:lnTo>
                    <a:pt x="354741" y="2696870"/>
                  </a:lnTo>
                  <a:lnTo>
                    <a:pt x="327432" y="2661064"/>
                  </a:lnTo>
                  <a:lnTo>
                    <a:pt x="301076" y="2624510"/>
                  </a:lnTo>
                  <a:lnTo>
                    <a:pt x="275691" y="2587226"/>
                  </a:lnTo>
                  <a:lnTo>
                    <a:pt x="251298" y="2549230"/>
                  </a:lnTo>
                  <a:lnTo>
                    <a:pt x="227913" y="2510540"/>
                  </a:lnTo>
                  <a:lnTo>
                    <a:pt x="205556" y="2471176"/>
                  </a:lnTo>
                  <a:lnTo>
                    <a:pt x="184244" y="2431156"/>
                  </a:lnTo>
                  <a:lnTo>
                    <a:pt x="163998" y="2390498"/>
                  </a:lnTo>
                  <a:lnTo>
                    <a:pt x="144835" y="2349221"/>
                  </a:lnTo>
                  <a:lnTo>
                    <a:pt x="126774" y="2307344"/>
                  </a:lnTo>
                  <a:lnTo>
                    <a:pt x="109833" y="2264885"/>
                  </a:lnTo>
                  <a:lnTo>
                    <a:pt x="94031" y="2221862"/>
                  </a:lnTo>
                  <a:lnTo>
                    <a:pt x="79386" y="2178295"/>
                  </a:lnTo>
                  <a:lnTo>
                    <a:pt x="65918" y="2134201"/>
                  </a:lnTo>
                  <a:lnTo>
                    <a:pt x="53644" y="2089599"/>
                  </a:lnTo>
                  <a:lnTo>
                    <a:pt x="42583" y="2044509"/>
                  </a:lnTo>
                  <a:lnTo>
                    <a:pt x="32754" y="1998947"/>
                  </a:lnTo>
                  <a:lnTo>
                    <a:pt x="24175" y="1952934"/>
                  </a:lnTo>
                  <a:lnTo>
                    <a:pt x="16866" y="1906487"/>
                  </a:lnTo>
                  <a:lnTo>
                    <a:pt x="10843" y="1859625"/>
                  </a:lnTo>
                  <a:lnTo>
                    <a:pt x="6127" y="1812367"/>
                  </a:lnTo>
                  <a:lnTo>
                    <a:pt x="2735" y="1764731"/>
                  </a:lnTo>
                  <a:lnTo>
                    <a:pt x="687" y="1716735"/>
                  </a:lnTo>
                  <a:lnTo>
                    <a:pt x="0" y="1668399"/>
                  </a:lnTo>
                  <a:lnTo>
                    <a:pt x="687" y="1620069"/>
                  </a:lnTo>
                  <a:lnTo>
                    <a:pt x="2735" y="1572079"/>
                  </a:lnTo>
                  <a:lnTo>
                    <a:pt x="6127" y="1524449"/>
                  </a:lnTo>
                  <a:lnTo>
                    <a:pt x="10843" y="1477197"/>
                  </a:lnTo>
                  <a:lnTo>
                    <a:pt x="16866" y="1430340"/>
                  </a:lnTo>
                  <a:lnTo>
                    <a:pt x="24175" y="1383899"/>
                  </a:lnTo>
                  <a:lnTo>
                    <a:pt x="32754" y="1337891"/>
                  </a:lnTo>
                  <a:lnTo>
                    <a:pt x="42583" y="1292335"/>
                  </a:lnTo>
                  <a:lnTo>
                    <a:pt x="53644" y="1247249"/>
                  </a:lnTo>
                  <a:lnTo>
                    <a:pt x="65918" y="1202652"/>
                  </a:lnTo>
                  <a:lnTo>
                    <a:pt x="79386" y="1158563"/>
                  </a:lnTo>
                  <a:lnTo>
                    <a:pt x="94031" y="1114999"/>
                  </a:lnTo>
                  <a:lnTo>
                    <a:pt x="109833" y="1071981"/>
                  </a:lnTo>
                  <a:lnTo>
                    <a:pt x="126774" y="1029526"/>
                  </a:lnTo>
                  <a:lnTo>
                    <a:pt x="144835" y="987652"/>
                  </a:lnTo>
                  <a:lnTo>
                    <a:pt x="163998" y="946379"/>
                  </a:lnTo>
                  <a:lnTo>
                    <a:pt x="184244" y="905724"/>
                  </a:lnTo>
                  <a:lnTo>
                    <a:pt x="205556" y="865707"/>
                  </a:lnTo>
                  <a:lnTo>
                    <a:pt x="227913" y="826346"/>
                  </a:lnTo>
                  <a:lnTo>
                    <a:pt x="251298" y="787660"/>
                  </a:lnTo>
                  <a:lnTo>
                    <a:pt x="275691" y="749666"/>
                  </a:lnTo>
                  <a:lnTo>
                    <a:pt x="301076" y="712384"/>
                  </a:lnTo>
                  <a:lnTo>
                    <a:pt x="327432" y="675833"/>
                  </a:lnTo>
                  <a:lnTo>
                    <a:pt x="354741" y="640030"/>
                  </a:lnTo>
                  <a:lnTo>
                    <a:pt x="382985" y="604994"/>
                  </a:lnTo>
                  <a:lnTo>
                    <a:pt x="412146" y="570744"/>
                  </a:lnTo>
                  <a:lnTo>
                    <a:pt x="442204" y="537299"/>
                  </a:lnTo>
                  <a:lnTo>
                    <a:pt x="473141" y="504676"/>
                  </a:lnTo>
                  <a:lnTo>
                    <a:pt x="504939" y="472895"/>
                  </a:lnTo>
                  <a:lnTo>
                    <a:pt x="537579" y="441975"/>
                  </a:lnTo>
                  <a:lnTo>
                    <a:pt x="571042" y="411932"/>
                  </a:lnTo>
                  <a:lnTo>
                    <a:pt x="605309" y="382787"/>
                  </a:lnTo>
                  <a:lnTo>
                    <a:pt x="640364" y="354558"/>
                  </a:lnTo>
                  <a:lnTo>
                    <a:pt x="676185" y="327262"/>
                  </a:lnTo>
                  <a:lnTo>
                    <a:pt x="712757" y="300920"/>
                  </a:lnTo>
                  <a:lnTo>
                    <a:pt x="750058" y="275549"/>
                  </a:lnTo>
                  <a:lnTo>
                    <a:pt x="788072" y="251168"/>
                  </a:lnTo>
                  <a:lnTo>
                    <a:pt x="826779" y="227795"/>
                  </a:lnTo>
                  <a:lnTo>
                    <a:pt x="866161" y="205450"/>
                  </a:lnTo>
                  <a:lnTo>
                    <a:pt x="906199" y="184149"/>
                  </a:lnTo>
                  <a:lnTo>
                    <a:pt x="946875" y="163914"/>
                  </a:lnTo>
                  <a:lnTo>
                    <a:pt x="988171" y="144760"/>
                  </a:lnTo>
                  <a:lnTo>
                    <a:pt x="1030067" y="126708"/>
                  </a:lnTo>
                  <a:lnTo>
                    <a:pt x="1072545" y="109776"/>
                  </a:lnTo>
                  <a:lnTo>
                    <a:pt x="1115587" y="93982"/>
                  </a:lnTo>
                  <a:lnTo>
                    <a:pt x="1159174" y="79345"/>
                  </a:lnTo>
                  <a:lnTo>
                    <a:pt x="1203287" y="65884"/>
                  </a:lnTo>
                  <a:lnTo>
                    <a:pt x="1247908" y="53616"/>
                  </a:lnTo>
                  <a:lnTo>
                    <a:pt x="1293018" y="42561"/>
                  </a:lnTo>
                  <a:lnTo>
                    <a:pt x="1338599" y="32737"/>
                  </a:lnTo>
                  <a:lnTo>
                    <a:pt x="1384632" y="24163"/>
                  </a:lnTo>
                  <a:lnTo>
                    <a:pt x="1431099" y="16857"/>
                  </a:lnTo>
                  <a:lnTo>
                    <a:pt x="1477981" y="10838"/>
                  </a:lnTo>
                  <a:lnTo>
                    <a:pt x="1525259" y="6124"/>
                  </a:lnTo>
                  <a:lnTo>
                    <a:pt x="1572915" y="2734"/>
                  </a:lnTo>
                  <a:lnTo>
                    <a:pt x="1620931" y="686"/>
                  </a:lnTo>
                  <a:lnTo>
                    <a:pt x="1669288" y="0"/>
                  </a:lnTo>
                  <a:lnTo>
                    <a:pt x="1669288" y="1668399"/>
                  </a:lnTo>
                  <a:lnTo>
                    <a:pt x="1669288" y="33369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7175" y="2562186"/>
              <a:ext cx="5737986" cy="33379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20850" y="3524250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0"/>
                  </a:moveTo>
                  <a:lnTo>
                    <a:pt x="1027656" y="1047"/>
                  </a:lnTo>
                  <a:lnTo>
                    <a:pt x="980285" y="4159"/>
                  </a:lnTo>
                  <a:lnTo>
                    <a:pt x="933495" y="9293"/>
                  </a:lnTo>
                  <a:lnTo>
                    <a:pt x="887328" y="16405"/>
                  </a:lnTo>
                  <a:lnTo>
                    <a:pt x="841829" y="25452"/>
                  </a:lnTo>
                  <a:lnTo>
                    <a:pt x="797041" y="36388"/>
                  </a:lnTo>
                  <a:lnTo>
                    <a:pt x="753008" y="49172"/>
                  </a:lnTo>
                  <a:lnTo>
                    <a:pt x="709774" y="63758"/>
                  </a:lnTo>
                  <a:lnTo>
                    <a:pt x="667382" y="80104"/>
                  </a:lnTo>
                  <a:lnTo>
                    <a:pt x="625877" y="98166"/>
                  </a:lnTo>
                  <a:lnTo>
                    <a:pt x="585301" y="117899"/>
                  </a:lnTo>
                  <a:lnTo>
                    <a:pt x="545699" y="139261"/>
                  </a:lnTo>
                  <a:lnTo>
                    <a:pt x="507114" y="162208"/>
                  </a:lnTo>
                  <a:lnTo>
                    <a:pt x="469591" y="186695"/>
                  </a:lnTo>
                  <a:lnTo>
                    <a:pt x="433172" y="212680"/>
                  </a:lnTo>
                  <a:lnTo>
                    <a:pt x="397902" y="240118"/>
                  </a:lnTo>
                  <a:lnTo>
                    <a:pt x="363824" y="268965"/>
                  </a:lnTo>
                  <a:lnTo>
                    <a:pt x="330983" y="299179"/>
                  </a:lnTo>
                  <a:lnTo>
                    <a:pt x="299421" y="330716"/>
                  </a:lnTo>
                  <a:lnTo>
                    <a:pt x="269182" y="363530"/>
                  </a:lnTo>
                  <a:lnTo>
                    <a:pt x="240311" y="397580"/>
                  </a:lnTo>
                  <a:lnTo>
                    <a:pt x="212851" y="432821"/>
                  </a:lnTo>
                  <a:lnTo>
                    <a:pt x="186845" y="469210"/>
                  </a:lnTo>
                  <a:lnTo>
                    <a:pt x="162338" y="506703"/>
                  </a:lnTo>
                  <a:lnTo>
                    <a:pt x="139373" y="545255"/>
                  </a:lnTo>
                  <a:lnTo>
                    <a:pt x="117994" y="584825"/>
                  </a:lnTo>
                  <a:lnTo>
                    <a:pt x="98244" y="625367"/>
                  </a:lnTo>
                  <a:lnTo>
                    <a:pt x="80168" y="666838"/>
                  </a:lnTo>
                  <a:lnTo>
                    <a:pt x="63809" y="709194"/>
                  </a:lnTo>
                  <a:lnTo>
                    <a:pt x="49211" y="752392"/>
                  </a:lnTo>
                  <a:lnTo>
                    <a:pt x="36417" y="796388"/>
                  </a:lnTo>
                  <a:lnTo>
                    <a:pt x="25472" y="841138"/>
                  </a:lnTo>
                  <a:lnTo>
                    <a:pt x="16418" y="886599"/>
                  </a:lnTo>
                  <a:lnTo>
                    <a:pt x="9301" y="932727"/>
                  </a:lnTo>
                  <a:lnTo>
                    <a:pt x="4163" y="979477"/>
                  </a:lnTo>
                  <a:lnTo>
                    <a:pt x="1048" y="1026808"/>
                  </a:lnTo>
                  <a:lnTo>
                    <a:pt x="0" y="1074674"/>
                  </a:lnTo>
                  <a:lnTo>
                    <a:pt x="1048" y="1122549"/>
                  </a:lnTo>
                  <a:lnTo>
                    <a:pt x="4163" y="1169889"/>
                  </a:lnTo>
                  <a:lnTo>
                    <a:pt x="9301" y="1216649"/>
                  </a:lnTo>
                  <a:lnTo>
                    <a:pt x="16418" y="1262785"/>
                  </a:lnTo>
                  <a:lnTo>
                    <a:pt x="25472" y="1308254"/>
                  </a:lnTo>
                  <a:lnTo>
                    <a:pt x="36417" y="1353011"/>
                  </a:lnTo>
                  <a:lnTo>
                    <a:pt x="49211" y="1397014"/>
                  </a:lnTo>
                  <a:lnTo>
                    <a:pt x="63809" y="1440219"/>
                  </a:lnTo>
                  <a:lnTo>
                    <a:pt x="80168" y="1482581"/>
                  </a:lnTo>
                  <a:lnTo>
                    <a:pt x="98244" y="1524058"/>
                  </a:lnTo>
                  <a:lnTo>
                    <a:pt x="117994" y="1564605"/>
                  </a:lnTo>
                  <a:lnTo>
                    <a:pt x="139373" y="1604179"/>
                  </a:lnTo>
                  <a:lnTo>
                    <a:pt x="162338" y="1642737"/>
                  </a:lnTo>
                  <a:lnTo>
                    <a:pt x="186845" y="1680233"/>
                  </a:lnTo>
                  <a:lnTo>
                    <a:pt x="212851" y="1716626"/>
                  </a:lnTo>
                  <a:lnTo>
                    <a:pt x="240311" y="1751870"/>
                  </a:lnTo>
                  <a:lnTo>
                    <a:pt x="269182" y="1785923"/>
                  </a:lnTo>
                  <a:lnTo>
                    <a:pt x="299421" y="1818741"/>
                  </a:lnTo>
                  <a:lnTo>
                    <a:pt x="330983" y="1850280"/>
                  </a:lnTo>
                  <a:lnTo>
                    <a:pt x="363824" y="1880496"/>
                  </a:lnTo>
                  <a:lnTo>
                    <a:pt x="397902" y="1909346"/>
                  </a:lnTo>
                  <a:lnTo>
                    <a:pt x="433172" y="1936786"/>
                  </a:lnTo>
                  <a:lnTo>
                    <a:pt x="469591" y="1962772"/>
                  </a:lnTo>
                  <a:lnTo>
                    <a:pt x="507114" y="1987261"/>
                  </a:lnTo>
                  <a:lnTo>
                    <a:pt x="545699" y="2010208"/>
                  </a:lnTo>
                  <a:lnTo>
                    <a:pt x="585301" y="2031571"/>
                  </a:lnTo>
                  <a:lnTo>
                    <a:pt x="625877" y="2051306"/>
                  </a:lnTo>
                  <a:lnTo>
                    <a:pt x="667382" y="2069368"/>
                  </a:lnTo>
                  <a:lnTo>
                    <a:pt x="709774" y="2085714"/>
                  </a:lnTo>
                  <a:lnTo>
                    <a:pt x="753008" y="2100301"/>
                  </a:lnTo>
                  <a:lnTo>
                    <a:pt x="797041" y="2113085"/>
                  </a:lnTo>
                  <a:lnTo>
                    <a:pt x="841829" y="2124022"/>
                  </a:lnTo>
                  <a:lnTo>
                    <a:pt x="887328" y="2133069"/>
                  </a:lnTo>
                  <a:lnTo>
                    <a:pt x="933495" y="2140181"/>
                  </a:lnTo>
                  <a:lnTo>
                    <a:pt x="980285" y="2145315"/>
                  </a:lnTo>
                  <a:lnTo>
                    <a:pt x="1027656" y="2148427"/>
                  </a:lnTo>
                  <a:lnTo>
                    <a:pt x="1075563" y="2149475"/>
                  </a:lnTo>
                  <a:lnTo>
                    <a:pt x="107556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0850" y="3524250"/>
              <a:ext cx="1075690" cy="2149475"/>
            </a:xfrm>
            <a:custGeom>
              <a:avLst/>
              <a:gdLst/>
              <a:ahLst/>
              <a:cxnLst/>
              <a:rect l="l" t="t" r="r" b="b"/>
              <a:pathLst>
                <a:path w="1075689" h="2149475">
                  <a:moveTo>
                    <a:pt x="1075563" y="2149475"/>
                  </a:moveTo>
                  <a:lnTo>
                    <a:pt x="1027656" y="2148427"/>
                  </a:lnTo>
                  <a:lnTo>
                    <a:pt x="980285" y="2145315"/>
                  </a:lnTo>
                  <a:lnTo>
                    <a:pt x="933495" y="2140181"/>
                  </a:lnTo>
                  <a:lnTo>
                    <a:pt x="887328" y="2133069"/>
                  </a:lnTo>
                  <a:lnTo>
                    <a:pt x="841829" y="2124022"/>
                  </a:lnTo>
                  <a:lnTo>
                    <a:pt x="797041" y="2113085"/>
                  </a:lnTo>
                  <a:lnTo>
                    <a:pt x="753008" y="2100301"/>
                  </a:lnTo>
                  <a:lnTo>
                    <a:pt x="709774" y="2085714"/>
                  </a:lnTo>
                  <a:lnTo>
                    <a:pt x="667382" y="2069368"/>
                  </a:lnTo>
                  <a:lnTo>
                    <a:pt x="625877" y="2051306"/>
                  </a:lnTo>
                  <a:lnTo>
                    <a:pt x="585301" y="2031571"/>
                  </a:lnTo>
                  <a:lnTo>
                    <a:pt x="545699" y="2010208"/>
                  </a:lnTo>
                  <a:lnTo>
                    <a:pt x="507114" y="1987261"/>
                  </a:lnTo>
                  <a:lnTo>
                    <a:pt x="469591" y="1962772"/>
                  </a:lnTo>
                  <a:lnTo>
                    <a:pt x="433172" y="1936786"/>
                  </a:lnTo>
                  <a:lnTo>
                    <a:pt x="397902" y="1909346"/>
                  </a:lnTo>
                  <a:lnTo>
                    <a:pt x="363824" y="1880496"/>
                  </a:lnTo>
                  <a:lnTo>
                    <a:pt x="330983" y="1850280"/>
                  </a:lnTo>
                  <a:lnTo>
                    <a:pt x="299421" y="1818741"/>
                  </a:lnTo>
                  <a:lnTo>
                    <a:pt x="269182" y="1785923"/>
                  </a:lnTo>
                  <a:lnTo>
                    <a:pt x="240311" y="1751870"/>
                  </a:lnTo>
                  <a:lnTo>
                    <a:pt x="212851" y="1716626"/>
                  </a:lnTo>
                  <a:lnTo>
                    <a:pt x="186845" y="1680233"/>
                  </a:lnTo>
                  <a:lnTo>
                    <a:pt x="162338" y="1642737"/>
                  </a:lnTo>
                  <a:lnTo>
                    <a:pt x="139373" y="1604179"/>
                  </a:lnTo>
                  <a:lnTo>
                    <a:pt x="117994" y="1564605"/>
                  </a:lnTo>
                  <a:lnTo>
                    <a:pt x="98244" y="1524058"/>
                  </a:lnTo>
                  <a:lnTo>
                    <a:pt x="80168" y="1482581"/>
                  </a:lnTo>
                  <a:lnTo>
                    <a:pt x="63809" y="1440219"/>
                  </a:lnTo>
                  <a:lnTo>
                    <a:pt x="49211" y="1397014"/>
                  </a:lnTo>
                  <a:lnTo>
                    <a:pt x="36417" y="1353011"/>
                  </a:lnTo>
                  <a:lnTo>
                    <a:pt x="25472" y="1308254"/>
                  </a:lnTo>
                  <a:lnTo>
                    <a:pt x="16418" y="1262785"/>
                  </a:lnTo>
                  <a:lnTo>
                    <a:pt x="9301" y="1216649"/>
                  </a:lnTo>
                  <a:lnTo>
                    <a:pt x="4163" y="1169889"/>
                  </a:lnTo>
                  <a:lnTo>
                    <a:pt x="1048" y="1122549"/>
                  </a:lnTo>
                  <a:lnTo>
                    <a:pt x="0" y="1074674"/>
                  </a:lnTo>
                  <a:lnTo>
                    <a:pt x="1048" y="1026808"/>
                  </a:lnTo>
                  <a:lnTo>
                    <a:pt x="4163" y="979477"/>
                  </a:lnTo>
                  <a:lnTo>
                    <a:pt x="9301" y="932727"/>
                  </a:lnTo>
                  <a:lnTo>
                    <a:pt x="16418" y="886599"/>
                  </a:lnTo>
                  <a:lnTo>
                    <a:pt x="25472" y="841138"/>
                  </a:lnTo>
                  <a:lnTo>
                    <a:pt x="36417" y="796388"/>
                  </a:lnTo>
                  <a:lnTo>
                    <a:pt x="49211" y="752392"/>
                  </a:lnTo>
                  <a:lnTo>
                    <a:pt x="63809" y="709194"/>
                  </a:lnTo>
                  <a:lnTo>
                    <a:pt x="80168" y="666838"/>
                  </a:lnTo>
                  <a:lnTo>
                    <a:pt x="98244" y="625367"/>
                  </a:lnTo>
                  <a:lnTo>
                    <a:pt x="117994" y="584825"/>
                  </a:lnTo>
                  <a:lnTo>
                    <a:pt x="139373" y="545255"/>
                  </a:lnTo>
                  <a:lnTo>
                    <a:pt x="162338" y="506703"/>
                  </a:lnTo>
                  <a:lnTo>
                    <a:pt x="186845" y="469210"/>
                  </a:lnTo>
                  <a:lnTo>
                    <a:pt x="212851" y="432821"/>
                  </a:lnTo>
                  <a:lnTo>
                    <a:pt x="240311" y="397580"/>
                  </a:lnTo>
                  <a:lnTo>
                    <a:pt x="269182" y="363530"/>
                  </a:lnTo>
                  <a:lnTo>
                    <a:pt x="299421" y="330716"/>
                  </a:lnTo>
                  <a:lnTo>
                    <a:pt x="330983" y="299179"/>
                  </a:lnTo>
                  <a:lnTo>
                    <a:pt x="363824" y="268965"/>
                  </a:lnTo>
                  <a:lnTo>
                    <a:pt x="397902" y="240118"/>
                  </a:lnTo>
                  <a:lnTo>
                    <a:pt x="433172" y="212680"/>
                  </a:lnTo>
                  <a:lnTo>
                    <a:pt x="469591" y="186695"/>
                  </a:lnTo>
                  <a:lnTo>
                    <a:pt x="507114" y="162208"/>
                  </a:lnTo>
                  <a:lnTo>
                    <a:pt x="545699" y="139261"/>
                  </a:lnTo>
                  <a:lnTo>
                    <a:pt x="585301" y="117899"/>
                  </a:lnTo>
                  <a:lnTo>
                    <a:pt x="625877" y="98166"/>
                  </a:lnTo>
                  <a:lnTo>
                    <a:pt x="667382" y="80104"/>
                  </a:lnTo>
                  <a:lnTo>
                    <a:pt x="709774" y="63758"/>
                  </a:lnTo>
                  <a:lnTo>
                    <a:pt x="753008" y="49172"/>
                  </a:lnTo>
                  <a:lnTo>
                    <a:pt x="797041" y="36388"/>
                  </a:lnTo>
                  <a:lnTo>
                    <a:pt x="841829" y="25452"/>
                  </a:lnTo>
                  <a:lnTo>
                    <a:pt x="887328" y="16405"/>
                  </a:lnTo>
                  <a:lnTo>
                    <a:pt x="933495" y="9293"/>
                  </a:lnTo>
                  <a:lnTo>
                    <a:pt x="980285" y="4159"/>
                  </a:lnTo>
                  <a:lnTo>
                    <a:pt x="1027656" y="1047"/>
                  </a:lnTo>
                  <a:lnTo>
                    <a:pt x="1075563" y="0"/>
                  </a:lnTo>
                  <a:lnTo>
                    <a:pt x="1075563" y="1074674"/>
                  </a:lnTo>
                  <a:lnTo>
                    <a:pt x="1075563" y="21494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7175" y="3524224"/>
              <a:ext cx="5737986" cy="21498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16225" y="4486275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0"/>
                  </a:moveTo>
                  <a:lnTo>
                    <a:pt x="431073" y="2479"/>
                  </a:lnTo>
                  <a:lnTo>
                    <a:pt x="383382" y="9756"/>
                  </a:lnTo>
                  <a:lnTo>
                    <a:pt x="337355" y="21590"/>
                  </a:lnTo>
                  <a:lnTo>
                    <a:pt x="293233" y="37738"/>
                  </a:lnTo>
                  <a:lnTo>
                    <a:pt x="251255" y="57960"/>
                  </a:lnTo>
                  <a:lnTo>
                    <a:pt x="211664" y="82014"/>
                  </a:lnTo>
                  <a:lnTo>
                    <a:pt x="174700" y="109659"/>
                  </a:lnTo>
                  <a:lnTo>
                    <a:pt x="140604" y="140652"/>
                  </a:lnTo>
                  <a:lnTo>
                    <a:pt x="109618" y="174753"/>
                  </a:lnTo>
                  <a:lnTo>
                    <a:pt x="81981" y="211720"/>
                  </a:lnTo>
                  <a:lnTo>
                    <a:pt x="57935" y="251311"/>
                  </a:lnTo>
                  <a:lnTo>
                    <a:pt x="37720" y="293286"/>
                  </a:lnTo>
                  <a:lnTo>
                    <a:pt x="21579" y="337402"/>
                  </a:lnTo>
                  <a:lnTo>
                    <a:pt x="9751" y="383419"/>
                  </a:lnTo>
                  <a:lnTo>
                    <a:pt x="2478" y="431094"/>
                  </a:lnTo>
                  <a:lnTo>
                    <a:pt x="0" y="480187"/>
                  </a:lnTo>
                  <a:lnTo>
                    <a:pt x="2478" y="529301"/>
                  </a:lnTo>
                  <a:lnTo>
                    <a:pt x="9751" y="576996"/>
                  </a:lnTo>
                  <a:lnTo>
                    <a:pt x="21579" y="623029"/>
                  </a:lnTo>
                  <a:lnTo>
                    <a:pt x="37720" y="667160"/>
                  </a:lnTo>
                  <a:lnTo>
                    <a:pt x="57935" y="709147"/>
                  </a:lnTo>
                  <a:lnTo>
                    <a:pt x="81981" y="748749"/>
                  </a:lnTo>
                  <a:lnTo>
                    <a:pt x="109618" y="785724"/>
                  </a:lnTo>
                  <a:lnTo>
                    <a:pt x="140604" y="819832"/>
                  </a:lnTo>
                  <a:lnTo>
                    <a:pt x="174700" y="850831"/>
                  </a:lnTo>
                  <a:lnTo>
                    <a:pt x="211664" y="878479"/>
                  </a:lnTo>
                  <a:lnTo>
                    <a:pt x="251255" y="902536"/>
                  </a:lnTo>
                  <a:lnTo>
                    <a:pt x="293233" y="922760"/>
                  </a:lnTo>
                  <a:lnTo>
                    <a:pt x="337355" y="938909"/>
                  </a:lnTo>
                  <a:lnTo>
                    <a:pt x="383382" y="950744"/>
                  </a:lnTo>
                  <a:lnTo>
                    <a:pt x="431073" y="958021"/>
                  </a:lnTo>
                  <a:lnTo>
                    <a:pt x="480187" y="960501"/>
                  </a:lnTo>
                  <a:lnTo>
                    <a:pt x="480187" y="0"/>
                  </a:lnTo>
                  <a:close/>
                </a:path>
              </a:pathLst>
            </a:custGeom>
            <a:solidFill>
              <a:srgbClr val="FFF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16225" y="4486275"/>
              <a:ext cx="480695" cy="960755"/>
            </a:xfrm>
            <a:custGeom>
              <a:avLst/>
              <a:gdLst/>
              <a:ahLst/>
              <a:cxnLst/>
              <a:rect l="l" t="t" r="r" b="b"/>
              <a:pathLst>
                <a:path w="480694" h="960754">
                  <a:moveTo>
                    <a:pt x="480187" y="960501"/>
                  </a:moveTo>
                  <a:lnTo>
                    <a:pt x="431073" y="958021"/>
                  </a:lnTo>
                  <a:lnTo>
                    <a:pt x="383382" y="950744"/>
                  </a:lnTo>
                  <a:lnTo>
                    <a:pt x="337355" y="938909"/>
                  </a:lnTo>
                  <a:lnTo>
                    <a:pt x="293233" y="922760"/>
                  </a:lnTo>
                  <a:lnTo>
                    <a:pt x="251255" y="902536"/>
                  </a:lnTo>
                  <a:lnTo>
                    <a:pt x="211664" y="878479"/>
                  </a:lnTo>
                  <a:lnTo>
                    <a:pt x="174700" y="850831"/>
                  </a:lnTo>
                  <a:lnTo>
                    <a:pt x="140604" y="819832"/>
                  </a:lnTo>
                  <a:lnTo>
                    <a:pt x="109618" y="785724"/>
                  </a:lnTo>
                  <a:lnTo>
                    <a:pt x="81981" y="748749"/>
                  </a:lnTo>
                  <a:lnTo>
                    <a:pt x="57935" y="709147"/>
                  </a:lnTo>
                  <a:lnTo>
                    <a:pt x="37720" y="667160"/>
                  </a:lnTo>
                  <a:lnTo>
                    <a:pt x="21579" y="623029"/>
                  </a:lnTo>
                  <a:lnTo>
                    <a:pt x="9751" y="576996"/>
                  </a:lnTo>
                  <a:lnTo>
                    <a:pt x="2478" y="529301"/>
                  </a:lnTo>
                  <a:lnTo>
                    <a:pt x="0" y="480187"/>
                  </a:lnTo>
                  <a:lnTo>
                    <a:pt x="2478" y="431094"/>
                  </a:lnTo>
                  <a:lnTo>
                    <a:pt x="9751" y="383419"/>
                  </a:lnTo>
                  <a:lnTo>
                    <a:pt x="21579" y="337402"/>
                  </a:lnTo>
                  <a:lnTo>
                    <a:pt x="37720" y="293286"/>
                  </a:lnTo>
                  <a:lnTo>
                    <a:pt x="57935" y="251311"/>
                  </a:lnTo>
                  <a:lnTo>
                    <a:pt x="81981" y="211720"/>
                  </a:lnTo>
                  <a:lnTo>
                    <a:pt x="109618" y="174753"/>
                  </a:lnTo>
                  <a:lnTo>
                    <a:pt x="140604" y="140652"/>
                  </a:lnTo>
                  <a:lnTo>
                    <a:pt x="174700" y="109659"/>
                  </a:lnTo>
                  <a:lnTo>
                    <a:pt x="211664" y="82014"/>
                  </a:lnTo>
                  <a:lnTo>
                    <a:pt x="251255" y="57960"/>
                  </a:lnTo>
                  <a:lnTo>
                    <a:pt x="293233" y="37738"/>
                  </a:lnTo>
                  <a:lnTo>
                    <a:pt x="337355" y="21590"/>
                  </a:lnTo>
                  <a:lnTo>
                    <a:pt x="383382" y="9756"/>
                  </a:lnTo>
                  <a:lnTo>
                    <a:pt x="431073" y="2479"/>
                  </a:lnTo>
                  <a:lnTo>
                    <a:pt x="480187" y="0"/>
                  </a:lnTo>
                  <a:lnTo>
                    <a:pt x="480187" y="480187"/>
                  </a:lnTo>
                  <a:lnTo>
                    <a:pt x="480187" y="96050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7175" y="4486338"/>
            <a:ext cx="5737225" cy="960437"/>
          </a:xfrm>
          <a:prstGeom prst="rect">
            <a:avLst/>
          </a:prstGeom>
        </p:spPr>
      </p:pic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784475" y="1587436"/>
          <a:ext cx="5737860" cy="4523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7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2025">
                <a:tc>
                  <a:txBody>
                    <a:bodyPr/>
                    <a:lstStyle/>
                    <a:p>
                      <a:pPr marL="76835" marR="434340">
                        <a:lnSpc>
                          <a:spcPts val="2380"/>
                        </a:lnSpc>
                        <a:spcBef>
                          <a:spcPts val="1380"/>
                        </a:spcBef>
                      </a:pP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Điều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chỉnh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hệ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thống thông</a:t>
                      </a:r>
                      <a:r>
                        <a:rPr sz="2200" spc="1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sz="2200" spc="2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với các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thay </a:t>
                      </a:r>
                      <a:r>
                        <a:rPr sz="2200" spc="-5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đổi của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tổ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chức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76835" marR="607060">
                        <a:lnSpc>
                          <a:spcPts val="2380"/>
                        </a:lnSpc>
                        <a:spcBef>
                          <a:spcPts val="1380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Thông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báo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vấn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đề liên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tới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IS/IT </a:t>
                      </a:r>
                      <a:r>
                        <a:rPr sz="2200" spc="-59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đến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nhóm</a:t>
                      </a:r>
                      <a:r>
                        <a:rPr sz="2200" spc="2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điều hành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marL="76835">
                        <a:lnSpc>
                          <a:spcPts val="2510"/>
                        </a:lnSpc>
                        <a:spcBef>
                          <a:spcPts val="1085"/>
                        </a:spcBef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triển/thực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thi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ưu</a:t>
                      </a:r>
                      <a:r>
                        <a:rPr sz="2200" spc="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tiên</a:t>
                      </a:r>
                      <a:r>
                        <a:rPr sz="2200" spc="-1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về</a:t>
                      </a:r>
                      <a:r>
                        <a:rPr sz="2200" spc="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22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trong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76835">
                        <a:lnSpc>
                          <a:spcPts val="2510"/>
                        </a:lnSpc>
                      </a:pP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phòng</a:t>
                      </a:r>
                      <a:r>
                        <a:rPr sz="2200" spc="-3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7795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1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Ban</a:t>
                      </a:r>
                      <a:r>
                        <a:rPr sz="2400" spc="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ch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ỉ</a:t>
                      </a:r>
                      <a:r>
                        <a:rPr sz="2400" spc="-8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ạ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o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ra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quy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ế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t</a:t>
                      </a:r>
                      <a:r>
                        <a:rPr sz="2400" spc="2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đ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ị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nh</a:t>
                      </a:r>
                      <a:r>
                        <a:rPr sz="2400" spc="-1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ch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ọ</a:t>
                      </a:r>
                      <a:r>
                        <a:rPr sz="2400" spc="-5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n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 d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ự</a:t>
                      </a:r>
                      <a:r>
                        <a:rPr sz="2400" spc="-75" dirty="0">
                          <a:solidFill>
                            <a:srgbClr val="00030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án </a:t>
                      </a:r>
                      <a:r>
                        <a:rPr sz="2400" spc="-10" dirty="0">
                          <a:solidFill>
                            <a:srgbClr val="000308"/>
                          </a:solidFill>
                          <a:latin typeface="Franklin Gothic Medium"/>
                          <a:cs typeface="Franklin Gothic Medium"/>
                        </a:rPr>
                        <a:t>IS</a:t>
                      </a:r>
                      <a:endParaRPr sz="2400">
                        <a:latin typeface="Franklin Gothic Medium"/>
                        <a:cs typeface="Franklin Gothic Medium"/>
                      </a:endParaRPr>
                    </a:p>
                  </a:txBody>
                  <a:tcPr marL="0" marR="0" marT="27051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3185"/>
                      </a:solidFill>
                      <a:prstDash val="solid"/>
                    </a:lnL>
                    <a:lnR w="28575">
                      <a:solidFill>
                        <a:srgbClr val="003185"/>
                      </a:solidFill>
                      <a:prstDash val="solid"/>
                    </a:lnR>
                    <a:lnT w="28575">
                      <a:solidFill>
                        <a:srgbClr val="003185"/>
                      </a:solidFill>
                      <a:prstDash val="solid"/>
                    </a:lnT>
                    <a:lnB w="28575">
                      <a:solidFill>
                        <a:srgbClr val="00318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1000" y="762000"/>
            <a:ext cx="83058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397510" indent="-802005">
              <a:lnSpc>
                <a:spcPts val="384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Q2:</a:t>
            </a:r>
            <a:r>
              <a:rPr sz="2800" spc="2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Các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tổ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chức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lên</a:t>
            </a:r>
            <a:r>
              <a:rPr sz="2800" dirty="0">
                <a:latin typeface="Arial"/>
                <a:cs typeface="Arial"/>
              </a:rPr>
              <a:t> kế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hoạch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sử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dụng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8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như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thế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nào?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109" y="685800"/>
            <a:ext cx="7778750" cy="7620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The Information</a:t>
            </a:r>
            <a:r>
              <a:rPr spc="5" dirty="0"/>
              <a:t> </a:t>
            </a:r>
            <a:r>
              <a:rPr spc="-10" dirty="0"/>
              <a:t>Systems </a:t>
            </a:r>
            <a:r>
              <a:rPr spc="-5" dirty="0"/>
              <a:t>Infrastructure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631" y="1600200"/>
            <a:ext cx="5421868" cy="5041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77859" y="6368732"/>
            <a:ext cx="4445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20" dirty="0">
                <a:latin typeface="Arial"/>
                <a:cs typeface="Arial"/>
              </a:rPr>
              <a:t>11-</a:t>
            </a:r>
            <a:fld id="{81D60167-4931-47E6-BA6A-407CBD079E47}" type="slidenum">
              <a:rPr sz="1200" spc="-20" dirty="0">
                <a:latin typeface="Arial"/>
                <a:cs typeface="Arial"/>
              </a:rPr>
              <a:t>15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133600"/>
            <a:ext cx="7620000" cy="411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524000"/>
            <a:ext cx="8001000" cy="53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3400" y="1524000"/>
            <a:ext cx="8001000" cy="53340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97865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latin typeface="Arial"/>
                <a:cs typeface="Arial"/>
              </a:rPr>
              <a:t>Gắn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việc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thiết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cơ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sở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hạ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tầng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cơ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cấu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tổ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chức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400" y="624052"/>
            <a:ext cx="8610600" cy="986809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587375" indent="-802005">
              <a:lnSpc>
                <a:spcPts val="384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Q3:</a:t>
            </a:r>
            <a:r>
              <a:rPr sz="2800" spc="2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Nhiệm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vụ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cần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thiết để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quản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lý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cơ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sở </a:t>
            </a:r>
            <a:r>
              <a:rPr sz="2800" spc="-869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hạ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tầng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máy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tính?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752982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37820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Gắn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việc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thiết</a:t>
            </a:r>
            <a:r>
              <a:rPr dirty="0">
                <a:latin typeface="Arial"/>
                <a:cs typeface="Arial"/>
              </a:rPr>
              <a:t> kế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cơ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sở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hạ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tầng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cơ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cấu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100" y="1790700"/>
            <a:ext cx="7569200" cy="1049655"/>
            <a:chOff x="673100" y="1790700"/>
            <a:chExt cx="7569200" cy="1049655"/>
          </a:xfrm>
        </p:grpSpPr>
        <p:sp>
          <p:nvSpPr>
            <p:cNvPr id="5" name="object 5"/>
            <p:cNvSpPr/>
            <p:nvPr/>
          </p:nvSpPr>
          <p:spPr>
            <a:xfrm>
              <a:off x="685800" y="1803400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5">
                  <a:moveTo>
                    <a:pt x="7430389" y="0"/>
                  </a:moveTo>
                  <a:lnTo>
                    <a:pt x="113360" y="0"/>
                  </a:lnTo>
                  <a:lnTo>
                    <a:pt x="77528" y="8705"/>
                  </a:lnTo>
                  <a:lnTo>
                    <a:pt x="46409" y="32942"/>
                  </a:lnTo>
                  <a:lnTo>
                    <a:pt x="21870" y="69896"/>
                  </a:lnTo>
                  <a:lnTo>
                    <a:pt x="5778" y="116750"/>
                  </a:lnTo>
                  <a:lnTo>
                    <a:pt x="0" y="170687"/>
                  </a:lnTo>
                  <a:lnTo>
                    <a:pt x="0" y="853313"/>
                  </a:lnTo>
                  <a:lnTo>
                    <a:pt x="5778" y="907250"/>
                  </a:lnTo>
                  <a:lnTo>
                    <a:pt x="21870" y="954104"/>
                  </a:lnTo>
                  <a:lnTo>
                    <a:pt x="46409" y="991058"/>
                  </a:lnTo>
                  <a:lnTo>
                    <a:pt x="77528" y="1015295"/>
                  </a:lnTo>
                  <a:lnTo>
                    <a:pt x="113360" y="1024001"/>
                  </a:lnTo>
                  <a:lnTo>
                    <a:pt x="7430389" y="1024001"/>
                  </a:lnTo>
                  <a:lnTo>
                    <a:pt x="7497357" y="991058"/>
                  </a:lnTo>
                  <a:lnTo>
                    <a:pt x="7521911" y="954104"/>
                  </a:lnTo>
                  <a:lnTo>
                    <a:pt x="7538015" y="907250"/>
                  </a:lnTo>
                  <a:lnTo>
                    <a:pt x="7543800" y="853313"/>
                  </a:lnTo>
                  <a:lnTo>
                    <a:pt x="7543800" y="170687"/>
                  </a:lnTo>
                  <a:lnTo>
                    <a:pt x="7538015" y="116750"/>
                  </a:lnTo>
                  <a:lnTo>
                    <a:pt x="7521911" y="69896"/>
                  </a:lnTo>
                  <a:lnTo>
                    <a:pt x="7497357" y="32942"/>
                  </a:lnTo>
                  <a:lnTo>
                    <a:pt x="7466226" y="8705"/>
                  </a:lnTo>
                  <a:lnTo>
                    <a:pt x="743038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00" y="1803400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5">
                  <a:moveTo>
                    <a:pt x="0" y="170687"/>
                  </a:moveTo>
                  <a:lnTo>
                    <a:pt x="5778" y="116750"/>
                  </a:lnTo>
                  <a:lnTo>
                    <a:pt x="21870" y="69896"/>
                  </a:lnTo>
                  <a:lnTo>
                    <a:pt x="46409" y="32942"/>
                  </a:lnTo>
                  <a:lnTo>
                    <a:pt x="77528" y="8705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942"/>
                  </a:lnTo>
                  <a:lnTo>
                    <a:pt x="7521911" y="69896"/>
                  </a:lnTo>
                  <a:lnTo>
                    <a:pt x="7538015" y="116750"/>
                  </a:lnTo>
                  <a:lnTo>
                    <a:pt x="7543800" y="170687"/>
                  </a:lnTo>
                  <a:lnTo>
                    <a:pt x="7543800" y="853313"/>
                  </a:lnTo>
                  <a:lnTo>
                    <a:pt x="7538015" y="907250"/>
                  </a:lnTo>
                  <a:lnTo>
                    <a:pt x="7521911" y="954104"/>
                  </a:lnTo>
                  <a:lnTo>
                    <a:pt x="7497357" y="991058"/>
                  </a:lnTo>
                  <a:lnTo>
                    <a:pt x="7466226" y="1015295"/>
                  </a:lnTo>
                  <a:lnTo>
                    <a:pt x="7430389" y="1024001"/>
                  </a:lnTo>
                  <a:lnTo>
                    <a:pt x="113360" y="1024001"/>
                  </a:lnTo>
                  <a:lnTo>
                    <a:pt x="46409" y="991058"/>
                  </a:lnTo>
                  <a:lnTo>
                    <a:pt x="21870" y="954104"/>
                  </a:lnTo>
                  <a:lnTo>
                    <a:pt x="5778" y="907250"/>
                  </a:lnTo>
                  <a:lnTo>
                    <a:pt x="0" y="853313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73100" y="2892425"/>
            <a:ext cx="7569200" cy="1047750"/>
            <a:chOff x="673100" y="2892425"/>
            <a:chExt cx="7569200" cy="10477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2905125"/>
              <a:ext cx="7543800" cy="1022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5800" y="2905125"/>
              <a:ext cx="7543800" cy="1022350"/>
            </a:xfrm>
            <a:custGeom>
              <a:avLst/>
              <a:gdLst/>
              <a:ahLst/>
              <a:cxnLst/>
              <a:rect l="l" t="t" r="r" b="b"/>
              <a:pathLst>
                <a:path w="7543800" h="1022350">
                  <a:moveTo>
                    <a:pt x="0" y="170434"/>
                  </a:moveTo>
                  <a:lnTo>
                    <a:pt x="5778" y="116571"/>
                  </a:lnTo>
                  <a:lnTo>
                    <a:pt x="21870" y="69787"/>
                  </a:lnTo>
                  <a:lnTo>
                    <a:pt x="46409" y="32889"/>
                  </a:lnTo>
                  <a:lnTo>
                    <a:pt x="77528" y="8690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889"/>
                  </a:lnTo>
                  <a:lnTo>
                    <a:pt x="7521911" y="69787"/>
                  </a:lnTo>
                  <a:lnTo>
                    <a:pt x="7538015" y="116571"/>
                  </a:lnTo>
                  <a:lnTo>
                    <a:pt x="7543800" y="170434"/>
                  </a:lnTo>
                  <a:lnTo>
                    <a:pt x="7543800" y="851916"/>
                  </a:lnTo>
                  <a:lnTo>
                    <a:pt x="7538015" y="905778"/>
                  </a:lnTo>
                  <a:lnTo>
                    <a:pt x="7521911" y="952562"/>
                  </a:lnTo>
                  <a:lnTo>
                    <a:pt x="7497357" y="989460"/>
                  </a:lnTo>
                  <a:lnTo>
                    <a:pt x="7466226" y="1013659"/>
                  </a:lnTo>
                  <a:lnTo>
                    <a:pt x="7430389" y="1022350"/>
                  </a:lnTo>
                  <a:lnTo>
                    <a:pt x="113360" y="1022350"/>
                  </a:lnTo>
                  <a:lnTo>
                    <a:pt x="46409" y="989460"/>
                  </a:lnTo>
                  <a:lnTo>
                    <a:pt x="21870" y="952562"/>
                  </a:lnTo>
                  <a:lnTo>
                    <a:pt x="5778" y="905778"/>
                  </a:lnTo>
                  <a:lnTo>
                    <a:pt x="0" y="851916"/>
                  </a:lnTo>
                  <a:lnTo>
                    <a:pt x="0" y="17043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73100" y="3992498"/>
            <a:ext cx="7569200" cy="1049655"/>
            <a:chOff x="673100" y="3992498"/>
            <a:chExt cx="7569200" cy="1049655"/>
          </a:xfrm>
        </p:grpSpPr>
        <p:sp>
          <p:nvSpPr>
            <p:cNvPr id="11" name="object 11"/>
            <p:cNvSpPr/>
            <p:nvPr/>
          </p:nvSpPr>
          <p:spPr>
            <a:xfrm>
              <a:off x="685800" y="4005198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4">
                  <a:moveTo>
                    <a:pt x="7430389" y="0"/>
                  </a:moveTo>
                  <a:lnTo>
                    <a:pt x="113360" y="0"/>
                  </a:lnTo>
                  <a:lnTo>
                    <a:pt x="77528" y="8705"/>
                  </a:lnTo>
                  <a:lnTo>
                    <a:pt x="46409" y="32942"/>
                  </a:lnTo>
                  <a:lnTo>
                    <a:pt x="21870" y="69896"/>
                  </a:lnTo>
                  <a:lnTo>
                    <a:pt x="5778" y="116750"/>
                  </a:lnTo>
                  <a:lnTo>
                    <a:pt x="0" y="170687"/>
                  </a:lnTo>
                  <a:lnTo>
                    <a:pt x="0" y="853313"/>
                  </a:lnTo>
                  <a:lnTo>
                    <a:pt x="5778" y="907250"/>
                  </a:lnTo>
                  <a:lnTo>
                    <a:pt x="21870" y="954104"/>
                  </a:lnTo>
                  <a:lnTo>
                    <a:pt x="46409" y="991058"/>
                  </a:lnTo>
                  <a:lnTo>
                    <a:pt x="77528" y="1015295"/>
                  </a:lnTo>
                  <a:lnTo>
                    <a:pt x="113360" y="1024001"/>
                  </a:lnTo>
                  <a:lnTo>
                    <a:pt x="7430389" y="1024001"/>
                  </a:lnTo>
                  <a:lnTo>
                    <a:pt x="7497357" y="991058"/>
                  </a:lnTo>
                  <a:lnTo>
                    <a:pt x="7521911" y="954104"/>
                  </a:lnTo>
                  <a:lnTo>
                    <a:pt x="7538015" y="907250"/>
                  </a:lnTo>
                  <a:lnTo>
                    <a:pt x="7543800" y="853313"/>
                  </a:lnTo>
                  <a:lnTo>
                    <a:pt x="7543800" y="170687"/>
                  </a:lnTo>
                  <a:lnTo>
                    <a:pt x="7538015" y="116750"/>
                  </a:lnTo>
                  <a:lnTo>
                    <a:pt x="7521911" y="69896"/>
                  </a:lnTo>
                  <a:lnTo>
                    <a:pt x="7497357" y="32942"/>
                  </a:lnTo>
                  <a:lnTo>
                    <a:pt x="7466226" y="8705"/>
                  </a:lnTo>
                  <a:lnTo>
                    <a:pt x="743038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800" y="4005198"/>
              <a:ext cx="7543800" cy="1024255"/>
            </a:xfrm>
            <a:custGeom>
              <a:avLst/>
              <a:gdLst/>
              <a:ahLst/>
              <a:cxnLst/>
              <a:rect l="l" t="t" r="r" b="b"/>
              <a:pathLst>
                <a:path w="7543800" h="1024254">
                  <a:moveTo>
                    <a:pt x="0" y="170687"/>
                  </a:moveTo>
                  <a:lnTo>
                    <a:pt x="5778" y="116750"/>
                  </a:lnTo>
                  <a:lnTo>
                    <a:pt x="21870" y="69896"/>
                  </a:lnTo>
                  <a:lnTo>
                    <a:pt x="46409" y="32942"/>
                  </a:lnTo>
                  <a:lnTo>
                    <a:pt x="77528" y="8705"/>
                  </a:lnTo>
                  <a:lnTo>
                    <a:pt x="113360" y="0"/>
                  </a:lnTo>
                  <a:lnTo>
                    <a:pt x="7430389" y="0"/>
                  </a:lnTo>
                  <a:lnTo>
                    <a:pt x="7497357" y="32942"/>
                  </a:lnTo>
                  <a:lnTo>
                    <a:pt x="7521911" y="69896"/>
                  </a:lnTo>
                  <a:lnTo>
                    <a:pt x="7538015" y="116750"/>
                  </a:lnTo>
                  <a:lnTo>
                    <a:pt x="7543800" y="170687"/>
                  </a:lnTo>
                  <a:lnTo>
                    <a:pt x="7543800" y="853313"/>
                  </a:lnTo>
                  <a:lnTo>
                    <a:pt x="7538015" y="907250"/>
                  </a:lnTo>
                  <a:lnTo>
                    <a:pt x="7521911" y="954104"/>
                  </a:lnTo>
                  <a:lnTo>
                    <a:pt x="7497357" y="991058"/>
                  </a:lnTo>
                  <a:lnTo>
                    <a:pt x="7466226" y="1015295"/>
                  </a:lnTo>
                  <a:lnTo>
                    <a:pt x="7430389" y="1024001"/>
                  </a:lnTo>
                  <a:lnTo>
                    <a:pt x="113360" y="1024001"/>
                  </a:lnTo>
                  <a:lnTo>
                    <a:pt x="46409" y="991058"/>
                  </a:lnTo>
                  <a:lnTo>
                    <a:pt x="21870" y="954104"/>
                  </a:lnTo>
                  <a:lnTo>
                    <a:pt x="5778" y="907250"/>
                  </a:lnTo>
                  <a:lnTo>
                    <a:pt x="0" y="853313"/>
                  </a:lnTo>
                  <a:lnTo>
                    <a:pt x="0" y="17068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4903" y="1867280"/>
            <a:ext cx="7113905" cy="30384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và duy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trì cơ sở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sz="2800" spc="-7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endParaRPr sz="2800">
              <a:latin typeface="Arial"/>
              <a:cs typeface="Arial"/>
            </a:endParaRPr>
          </a:p>
          <a:p>
            <a:pPr marL="12700" marR="421005">
              <a:lnSpc>
                <a:spcPts val="3020"/>
              </a:lnSpc>
              <a:spcBef>
                <a:spcPts val="2630"/>
              </a:spcBef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Thiết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lập, vận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hành</a:t>
            </a:r>
            <a:r>
              <a:rPr sz="2800" spc="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duy trì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mạng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truyền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endParaRPr sz="2800">
              <a:latin typeface="Arial"/>
              <a:cs typeface="Arial"/>
            </a:endParaRPr>
          </a:p>
          <a:p>
            <a:pPr marL="12700" marR="164465">
              <a:lnSpc>
                <a:spcPts val="3030"/>
              </a:lnSpc>
              <a:spcBef>
                <a:spcPts val="262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Xây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dựng,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vận hành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và duy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centers, </a:t>
            </a:r>
            <a:r>
              <a:rPr sz="2800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warehouses,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 marts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3601"/>
            <a:ext cx="8026400" cy="1073785"/>
            <a:chOff x="520700" y="1633601"/>
            <a:chExt cx="8026400" cy="1073785"/>
          </a:xfrm>
        </p:grpSpPr>
        <p:sp>
          <p:nvSpPr>
            <p:cNvPr id="3" name="object 3"/>
            <p:cNvSpPr/>
            <p:nvPr/>
          </p:nvSpPr>
          <p:spPr>
            <a:xfrm>
              <a:off x="533400" y="1646301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7826248" y="0"/>
                  </a:moveTo>
                  <a:lnTo>
                    <a:pt x="174726" y="0"/>
                  </a:lnTo>
                  <a:lnTo>
                    <a:pt x="128278" y="6232"/>
                  </a:lnTo>
                  <a:lnTo>
                    <a:pt x="86540" y="23824"/>
                  </a:lnTo>
                  <a:lnTo>
                    <a:pt x="51177" y="51117"/>
                  </a:lnTo>
                  <a:lnTo>
                    <a:pt x="23856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873506"/>
                  </a:lnTo>
                  <a:lnTo>
                    <a:pt x="6241" y="919964"/>
                  </a:lnTo>
                  <a:lnTo>
                    <a:pt x="23856" y="961709"/>
                  </a:lnTo>
                  <a:lnTo>
                    <a:pt x="51177" y="997077"/>
                  </a:lnTo>
                  <a:lnTo>
                    <a:pt x="86540" y="1024400"/>
                  </a:lnTo>
                  <a:lnTo>
                    <a:pt x="128278" y="1042016"/>
                  </a:lnTo>
                  <a:lnTo>
                    <a:pt x="174726" y="1048258"/>
                  </a:lnTo>
                  <a:lnTo>
                    <a:pt x="7826248" y="1048258"/>
                  </a:lnTo>
                  <a:lnTo>
                    <a:pt x="7872706" y="1042016"/>
                  </a:lnTo>
                  <a:lnTo>
                    <a:pt x="7914451" y="1024400"/>
                  </a:lnTo>
                  <a:lnTo>
                    <a:pt x="7949819" y="997076"/>
                  </a:lnTo>
                  <a:lnTo>
                    <a:pt x="7977142" y="961709"/>
                  </a:lnTo>
                  <a:lnTo>
                    <a:pt x="7994758" y="919964"/>
                  </a:lnTo>
                  <a:lnTo>
                    <a:pt x="8001000" y="873506"/>
                  </a:lnTo>
                  <a:lnTo>
                    <a:pt x="8001000" y="174625"/>
                  </a:lnTo>
                  <a:lnTo>
                    <a:pt x="7994758" y="128175"/>
                  </a:lnTo>
                  <a:lnTo>
                    <a:pt x="7977142" y="86454"/>
                  </a:lnTo>
                  <a:lnTo>
                    <a:pt x="7949819" y="51117"/>
                  </a:lnTo>
                  <a:lnTo>
                    <a:pt x="7914451" y="23824"/>
                  </a:lnTo>
                  <a:lnTo>
                    <a:pt x="7872706" y="6232"/>
                  </a:lnTo>
                  <a:lnTo>
                    <a:pt x="782624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46301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625"/>
                  </a:moveTo>
                  <a:lnTo>
                    <a:pt x="6241" y="128175"/>
                  </a:lnTo>
                  <a:lnTo>
                    <a:pt x="23856" y="86454"/>
                  </a:lnTo>
                  <a:lnTo>
                    <a:pt x="51177" y="51117"/>
                  </a:lnTo>
                  <a:lnTo>
                    <a:pt x="86540" y="23824"/>
                  </a:lnTo>
                  <a:lnTo>
                    <a:pt x="128278" y="6232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32"/>
                  </a:lnTo>
                  <a:lnTo>
                    <a:pt x="7914451" y="23824"/>
                  </a:lnTo>
                  <a:lnTo>
                    <a:pt x="7949819" y="51117"/>
                  </a:lnTo>
                  <a:lnTo>
                    <a:pt x="7977142" y="86454"/>
                  </a:lnTo>
                  <a:lnTo>
                    <a:pt x="7994758" y="128175"/>
                  </a:lnTo>
                  <a:lnTo>
                    <a:pt x="8001000" y="174625"/>
                  </a:lnTo>
                  <a:lnTo>
                    <a:pt x="8001000" y="873506"/>
                  </a:lnTo>
                  <a:lnTo>
                    <a:pt x="7994758" y="919964"/>
                  </a:lnTo>
                  <a:lnTo>
                    <a:pt x="7977142" y="961709"/>
                  </a:lnTo>
                  <a:lnTo>
                    <a:pt x="7949819" y="997076"/>
                  </a:lnTo>
                  <a:lnTo>
                    <a:pt x="7914451" y="1024400"/>
                  </a:lnTo>
                  <a:lnTo>
                    <a:pt x="7872706" y="1042016"/>
                  </a:lnTo>
                  <a:lnTo>
                    <a:pt x="7826248" y="1048258"/>
                  </a:lnTo>
                  <a:lnTo>
                    <a:pt x="174726" y="1048258"/>
                  </a:lnTo>
                  <a:lnTo>
                    <a:pt x="128278" y="1042016"/>
                  </a:lnTo>
                  <a:lnTo>
                    <a:pt x="86540" y="1024400"/>
                  </a:lnTo>
                  <a:lnTo>
                    <a:pt x="51177" y="997077"/>
                  </a:lnTo>
                  <a:lnTo>
                    <a:pt x="23856" y="961709"/>
                  </a:lnTo>
                  <a:lnTo>
                    <a:pt x="6241" y="919964"/>
                  </a:lnTo>
                  <a:lnTo>
                    <a:pt x="0" y="873506"/>
                  </a:lnTo>
                  <a:lnTo>
                    <a:pt x="0" y="1746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8586" y="1913889"/>
            <a:ext cx="76047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Tạo,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vận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r>
              <a:rPr sz="2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duy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trì cơ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sở hạ</a:t>
            </a:r>
            <a:r>
              <a:rPr sz="2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tầng</a:t>
            </a:r>
            <a:r>
              <a:rPr sz="28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762250"/>
            <a:ext cx="8026400" cy="1073785"/>
            <a:chOff x="520700" y="2762250"/>
            <a:chExt cx="8026400" cy="10737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774950"/>
              <a:ext cx="8001000" cy="10482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774950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751"/>
                  </a:moveTo>
                  <a:lnTo>
                    <a:pt x="6241" y="128293"/>
                  </a:lnTo>
                  <a:lnTo>
                    <a:pt x="23856" y="86548"/>
                  </a:lnTo>
                  <a:lnTo>
                    <a:pt x="51177" y="51181"/>
                  </a:lnTo>
                  <a:lnTo>
                    <a:pt x="86540" y="23857"/>
                  </a:lnTo>
                  <a:lnTo>
                    <a:pt x="128278" y="6241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41"/>
                  </a:lnTo>
                  <a:lnTo>
                    <a:pt x="7914451" y="23857"/>
                  </a:lnTo>
                  <a:lnTo>
                    <a:pt x="7949819" y="51180"/>
                  </a:lnTo>
                  <a:lnTo>
                    <a:pt x="7977142" y="86548"/>
                  </a:lnTo>
                  <a:lnTo>
                    <a:pt x="7994758" y="128293"/>
                  </a:lnTo>
                  <a:lnTo>
                    <a:pt x="8001000" y="174751"/>
                  </a:lnTo>
                  <a:lnTo>
                    <a:pt x="8001000" y="873632"/>
                  </a:lnTo>
                  <a:lnTo>
                    <a:pt x="7994758" y="920082"/>
                  </a:lnTo>
                  <a:lnTo>
                    <a:pt x="7977142" y="961803"/>
                  </a:lnTo>
                  <a:lnTo>
                    <a:pt x="7949819" y="997140"/>
                  </a:lnTo>
                  <a:lnTo>
                    <a:pt x="7914451" y="1024433"/>
                  </a:lnTo>
                  <a:lnTo>
                    <a:pt x="7872706" y="1042025"/>
                  </a:lnTo>
                  <a:lnTo>
                    <a:pt x="7826248" y="1048257"/>
                  </a:lnTo>
                  <a:lnTo>
                    <a:pt x="174726" y="1048257"/>
                  </a:lnTo>
                  <a:lnTo>
                    <a:pt x="128278" y="1042025"/>
                  </a:lnTo>
                  <a:lnTo>
                    <a:pt x="86540" y="1024433"/>
                  </a:lnTo>
                  <a:lnTo>
                    <a:pt x="51177" y="997140"/>
                  </a:lnTo>
                  <a:lnTo>
                    <a:pt x="23856" y="961803"/>
                  </a:lnTo>
                  <a:lnTo>
                    <a:pt x="6241" y="920082"/>
                  </a:lnTo>
                  <a:lnTo>
                    <a:pt x="0" y="873632"/>
                  </a:lnTo>
                  <a:lnTo>
                    <a:pt x="0" y="17475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8586" y="3042919"/>
            <a:ext cx="7648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Thiết</a:t>
            </a:r>
            <a:r>
              <a:rPr sz="2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lập</a:t>
            </a:r>
            <a:r>
              <a:rPr sz="2800" dirty="0">
                <a:solidFill>
                  <a:srgbClr val="000308"/>
                </a:solidFill>
                <a:latin typeface="Tahoma"/>
                <a:cs typeface="Tahoma"/>
              </a:rPr>
              <a:t> các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tiêu</a:t>
            </a:r>
            <a:r>
              <a:rPr sz="2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chuẩn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 công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nghệ</a:t>
            </a:r>
            <a:r>
              <a:rPr sz="2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800" spc="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Tahoma"/>
                <a:cs typeface="Tahoma"/>
              </a:rPr>
              <a:t>sản</a:t>
            </a:r>
            <a:r>
              <a:rPr sz="2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Tahoma"/>
                <a:cs typeface="Tahoma"/>
              </a:rPr>
              <a:t>phẩm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891026"/>
            <a:ext cx="8026400" cy="1073785"/>
            <a:chOff x="520700" y="3891026"/>
            <a:chExt cx="8026400" cy="1073785"/>
          </a:xfrm>
        </p:grpSpPr>
        <p:sp>
          <p:nvSpPr>
            <p:cNvPr id="11" name="object 11"/>
            <p:cNvSpPr/>
            <p:nvPr/>
          </p:nvSpPr>
          <p:spPr>
            <a:xfrm>
              <a:off x="533400" y="3903726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7826248" y="0"/>
                  </a:moveTo>
                  <a:lnTo>
                    <a:pt x="174726" y="0"/>
                  </a:lnTo>
                  <a:lnTo>
                    <a:pt x="128278" y="6232"/>
                  </a:lnTo>
                  <a:lnTo>
                    <a:pt x="86540" y="23824"/>
                  </a:lnTo>
                  <a:lnTo>
                    <a:pt x="51177" y="51117"/>
                  </a:lnTo>
                  <a:lnTo>
                    <a:pt x="23856" y="86454"/>
                  </a:lnTo>
                  <a:lnTo>
                    <a:pt x="6241" y="128175"/>
                  </a:lnTo>
                  <a:lnTo>
                    <a:pt x="0" y="174625"/>
                  </a:lnTo>
                  <a:lnTo>
                    <a:pt x="0" y="873506"/>
                  </a:lnTo>
                  <a:lnTo>
                    <a:pt x="6241" y="919964"/>
                  </a:lnTo>
                  <a:lnTo>
                    <a:pt x="23856" y="961709"/>
                  </a:lnTo>
                  <a:lnTo>
                    <a:pt x="51177" y="997076"/>
                  </a:lnTo>
                  <a:lnTo>
                    <a:pt x="86540" y="1024400"/>
                  </a:lnTo>
                  <a:lnTo>
                    <a:pt x="128278" y="1042016"/>
                  </a:lnTo>
                  <a:lnTo>
                    <a:pt x="174726" y="1048257"/>
                  </a:lnTo>
                  <a:lnTo>
                    <a:pt x="7826248" y="1048257"/>
                  </a:lnTo>
                  <a:lnTo>
                    <a:pt x="7872706" y="1042016"/>
                  </a:lnTo>
                  <a:lnTo>
                    <a:pt x="7914451" y="1024400"/>
                  </a:lnTo>
                  <a:lnTo>
                    <a:pt x="7949819" y="997076"/>
                  </a:lnTo>
                  <a:lnTo>
                    <a:pt x="7977142" y="961709"/>
                  </a:lnTo>
                  <a:lnTo>
                    <a:pt x="7994758" y="919964"/>
                  </a:lnTo>
                  <a:lnTo>
                    <a:pt x="8001000" y="873506"/>
                  </a:lnTo>
                  <a:lnTo>
                    <a:pt x="8001000" y="174625"/>
                  </a:lnTo>
                  <a:lnTo>
                    <a:pt x="7994758" y="128175"/>
                  </a:lnTo>
                  <a:lnTo>
                    <a:pt x="7977142" y="86454"/>
                  </a:lnTo>
                  <a:lnTo>
                    <a:pt x="7949819" y="51117"/>
                  </a:lnTo>
                  <a:lnTo>
                    <a:pt x="7914451" y="23824"/>
                  </a:lnTo>
                  <a:lnTo>
                    <a:pt x="7872706" y="6232"/>
                  </a:lnTo>
                  <a:lnTo>
                    <a:pt x="782624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903726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625"/>
                  </a:moveTo>
                  <a:lnTo>
                    <a:pt x="6241" y="128175"/>
                  </a:lnTo>
                  <a:lnTo>
                    <a:pt x="23856" y="86454"/>
                  </a:lnTo>
                  <a:lnTo>
                    <a:pt x="51177" y="51117"/>
                  </a:lnTo>
                  <a:lnTo>
                    <a:pt x="86540" y="23824"/>
                  </a:lnTo>
                  <a:lnTo>
                    <a:pt x="128278" y="6232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32"/>
                  </a:lnTo>
                  <a:lnTo>
                    <a:pt x="7914451" y="23824"/>
                  </a:lnTo>
                  <a:lnTo>
                    <a:pt x="7949819" y="51117"/>
                  </a:lnTo>
                  <a:lnTo>
                    <a:pt x="7977142" y="86454"/>
                  </a:lnTo>
                  <a:lnTo>
                    <a:pt x="7994758" y="128175"/>
                  </a:lnTo>
                  <a:lnTo>
                    <a:pt x="8001000" y="174625"/>
                  </a:lnTo>
                  <a:lnTo>
                    <a:pt x="8001000" y="873506"/>
                  </a:lnTo>
                  <a:lnTo>
                    <a:pt x="7994758" y="919964"/>
                  </a:lnTo>
                  <a:lnTo>
                    <a:pt x="7977142" y="961709"/>
                  </a:lnTo>
                  <a:lnTo>
                    <a:pt x="7949819" y="997076"/>
                  </a:lnTo>
                  <a:lnTo>
                    <a:pt x="7914451" y="1024400"/>
                  </a:lnTo>
                  <a:lnTo>
                    <a:pt x="7872706" y="1042016"/>
                  </a:lnTo>
                  <a:lnTo>
                    <a:pt x="7826248" y="1048257"/>
                  </a:lnTo>
                  <a:lnTo>
                    <a:pt x="174726" y="1048257"/>
                  </a:lnTo>
                  <a:lnTo>
                    <a:pt x="128278" y="1042016"/>
                  </a:lnTo>
                  <a:lnTo>
                    <a:pt x="86540" y="1024400"/>
                  </a:lnTo>
                  <a:lnTo>
                    <a:pt x="51177" y="997076"/>
                  </a:lnTo>
                  <a:lnTo>
                    <a:pt x="23856" y="961709"/>
                  </a:lnTo>
                  <a:lnTo>
                    <a:pt x="6241" y="919964"/>
                  </a:lnTo>
                  <a:lnTo>
                    <a:pt x="0" y="873506"/>
                  </a:lnTo>
                  <a:lnTo>
                    <a:pt x="0" y="1746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0700" y="5019675"/>
            <a:ext cx="8026400" cy="1073785"/>
            <a:chOff x="520700" y="5019675"/>
            <a:chExt cx="8026400" cy="107378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5032375"/>
              <a:ext cx="8001000" cy="10483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3400" y="5032375"/>
              <a:ext cx="8001000" cy="1048385"/>
            </a:xfrm>
            <a:custGeom>
              <a:avLst/>
              <a:gdLst/>
              <a:ahLst/>
              <a:cxnLst/>
              <a:rect l="l" t="t" r="r" b="b"/>
              <a:pathLst>
                <a:path w="8001000" h="1048385">
                  <a:moveTo>
                    <a:pt x="0" y="174751"/>
                  </a:moveTo>
                  <a:lnTo>
                    <a:pt x="6241" y="128293"/>
                  </a:lnTo>
                  <a:lnTo>
                    <a:pt x="23856" y="86548"/>
                  </a:lnTo>
                  <a:lnTo>
                    <a:pt x="51177" y="51181"/>
                  </a:lnTo>
                  <a:lnTo>
                    <a:pt x="86540" y="23857"/>
                  </a:lnTo>
                  <a:lnTo>
                    <a:pt x="128278" y="6241"/>
                  </a:lnTo>
                  <a:lnTo>
                    <a:pt x="174726" y="0"/>
                  </a:lnTo>
                  <a:lnTo>
                    <a:pt x="7826248" y="0"/>
                  </a:lnTo>
                  <a:lnTo>
                    <a:pt x="7872706" y="6241"/>
                  </a:lnTo>
                  <a:lnTo>
                    <a:pt x="7914451" y="23857"/>
                  </a:lnTo>
                  <a:lnTo>
                    <a:pt x="7949819" y="51181"/>
                  </a:lnTo>
                  <a:lnTo>
                    <a:pt x="7977142" y="86548"/>
                  </a:lnTo>
                  <a:lnTo>
                    <a:pt x="7994758" y="128293"/>
                  </a:lnTo>
                  <a:lnTo>
                    <a:pt x="8001000" y="174751"/>
                  </a:lnTo>
                  <a:lnTo>
                    <a:pt x="8001000" y="873594"/>
                  </a:lnTo>
                  <a:lnTo>
                    <a:pt x="7994758" y="920042"/>
                  </a:lnTo>
                  <a:lnTo>
                    <a:pt x="7977142" y="961780"/>
                  </a:lnTo>
                  <a:lnTo>
                    <a:pt x="7949819" y="997143"/>
                  </a:lnTo>
                  <a:lnTo>
                    <a:pt x="7914451" y="1024465"/>
                  </a:lnTo>
                  <a:lnTo>
                    <a:pt x="7872706" y="1042079"/>
                  </a:lnTo>
                  <a:lnTo>
                    <a:pt x="7826248" y="1048321"/>
                  </a:lnTo>
                  <a:lnTo>
                    <a:pt x="174726" y="1048321"/>
                  </a:lnTo>
                  <a:lnTo>
                    <a:pt x="128278" y="1042079"/>
                  </a:lnTo>
                  <a:lnTo>
                    <a:pt x="86540" y="1024465"/>
                  </a:lnTo>
                  <a:lnTo>
                    <a:pt x="51177" y="997143"/>
                  </a:lnTo>
                  <a:lnTo>
                    <a:pt x="23856" y="961780"/>
                  </a:lnTo>
                  <a:lnTo>
                    <a:pt x="6241" y="920042"/>
                  </a:lnTo>
                  <a:lnTo>
                    <a:pt x="0" y="873594"/>
                  </a:lnTo>
                  <a:lnTo>
                    <a:pt x="0" y="17475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8586" y="4170426"/>
            <a:ext cx="7257415" cy="1774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Theo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dõi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các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ấ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và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giám</a:t>
            </a:r>
            <a:r>
              <a:rPr sz="2800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sát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các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gi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ả</a:t>
            </a:r>
            <a:r>
              <a:rPr sz="2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 </a:t>
            </a:r>
            <a:r>
              <a:rPr sz="2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pháp</a:t>
            </a:r>
            <a:endParaRPr sz="2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Franklin Gothic Medium"/>
              <a:cs typeface="Franklin Gothic Medium"/>
            </a:endParaRPr>
          </a:p>
          <a:p>
            <a:pPr marL="12700" marR="5080">
              <a:lnSpc>
                <a:spcPts val="3020"/>
              </a:lnSpc>
            </a:pP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(Quản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lý nhân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viên trong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các nhóm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của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cơ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sở </a:t>
            </a:r>
            <a:r>
              <a:rPr sz="2800" spc="-7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hạ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tầng)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3400" y="775403"/>
            <a:ext cx="7107621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Một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vụ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khác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25" y="1852676"/>
            <a:ext cx="7751699" cy="3862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5274" y="711962"/>
            <a:ext cx="4407726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Nhóm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điều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hành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2400" y="1752600"/>
            <a:ext cx="3073400" cy="7080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32400" y="1752600"/>
            <a:ext cx="3073400" cy="708025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5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Organization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of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a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Typical</a:t>
            </a:r>
            <a:endParaRPr sz="2000">
              <a:latin typeface="Franklin Gothic Medium"/>
              <a:cs typeface="Franklin Gothic Medium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IS</a:t>
            </a:r>
            <a:r>
              <a:rPr sz="2000" spc="-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Operations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Group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887730"/>
            <a:chOff x="520700" y="1587500"/>
            <a:chExt cx="8026400" cy="887730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62330"/>
            </a:xfrm>
            <a:custGeom>
              <a:avLst/>
              <a:gdLst/>
              <a:ahLst/>
              <a:cxnLst/>
              <a:rect l="l" t="t" r="r" b="b"/>
              <a:pathLst>
                <a:path w="8001000" h="862330">
                  <a:moveTo>
                    <a:pt x="7894955" y="0"/>
                  </a:moveTo>
                  <a:lnTo>
                    <a:pt x="106083" y="0"/>
                  </a:lnTo>
                  <a:lnTo>
                    <a:pt x="85292" y="2782"/>
                  </a:lnTo>
                  <a:lnTo>
                    <a:pt x="47231" y="24110"/>
                  </a:lnTo>
                  <a:lnTo>
                    <a:pt x="17825" y="63912"/>
                  </a:lnTo>
                  <a:lnTo>
                    <a:pt x="2057" y="115474"/>
                  </a:lnTo>
                  <a:lnTo>
                    <a:pt x="0" y="143637"/>
                  </a:lnTo>
                  <a:lnTo>
                    <a:pt x="0" y="718312"/>
                  </a:lnTo>
                  <a:lnTo>
                    <a:pt x="8075" y="773302"/>
                  </a:lnTo>
                  <a:lnTo>
                    <a:pt x="31076" y="819912"/>
                  </a:lnTo>
                  <a:lnTo>
                    <a:pt x="65489" y="851026"/>
                  </a:lnTo>
                  <a:lnTo>
                    <a:pt x="106083" y="861949"/>
                  </a:lnTo>
                  <a:lnTo>
                    <a:pt x="7894955" y="861949"/>
                  </a:lnTo>
                  <a:lnTo>
                    <a:pt x="7935515" y="851026"/>
                  </a:lnTo>
                  <a:lnTo>
                    <a:pt x="7969884" y="819912"/>
                  </a:lnTo>
                  <a:lnTo>
                    <a:pt x="7992919" y="773302"/>
                  </a:lnTo>
                  <a:lnTo>
                    <a:pt x="8001000" y="718312"/>
                  </a:lnTo>
                  <a:lnTo>
                    <a:pt x="8001000" y="143637"/>
                  </a:lnTo>
                  <a:lnTo>
                    <a:pt x="7992919" y="88646"/>
                  </a:lnTo>
                  <a:lnTo>
                    <a:pt x="7969884" y="42037"/>
                  </a:lnTo>
                  <a:lnTo>
                    <a:pt x="7935515" y="10922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62330"/>
            </a:xfrm>
            <a:custGeom>
              <a:avLst/>
              <a:gdLst/>
              <a:ahLst/>
              <a:cxnLst/>
              <a:rect l="l" t="t" r="r" b="b"/>
              <a:pathLst>
                <a:path w="8001000" h="862330">
                  <a:moveTo>
                    <a:pt x="0" y="143637"/>
                  </a:moveTo>
                  <a:lnTo>
                    <a:pt x="8075" y="88646"/>
                  </a:lnTo>
                  <a:lnTo>
                    <a:pt x="31076" y="42037"/>
                  </a:lnTo>
                  <a:lnTo>
                    <a:pt x="65489" y="10922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0922"/>
                  </a:lnTo>
                  <a:lnTo>
                    <a:pt x="7969884" y="42037"/>
                  </a:lnTo>
                  <a:lnTo>
                    <a:pt x="7992919" y="88646"/>
                  </a:lnTo>
                  <a:lnTo>
                    <a:pt x="8001000" y="143637"/>
                  </a:lnTo>
                  <a:lnTo>
                    <a:pt x="8001000" y="718312"/>
                  </a:lnTo>
                  <a:lnTo>
                    <a:pt x="7992919" y="773302"/>
                  </a:lnTo>
                  <a:lnTo>
                    <a:pt x="7969884" y="819912"/>
                  </a:lnTo>
                  <a:lnTo>
                    <a:pt x="7935515" y="851026"/>
                  </a:lnTo>
                  <a:lnTo>
                    <a:pt x="7894955" y="861949"/>
                  </a:lnTo>
                  <a:lnTo>
                    <a:pt x="106083" y="861949"/>
                  </a:lnTo>
                  <a:lnTo>
                    <a:pt x="65489" y="851026"/>
                  </a:lnTo>
                  <a:lnTo>
                    <a:pt x="31076" y="819912"/>
                  </a:lnTo>
                  <a:lnTo>
                    <a:pt x="8075" y="773302"/>
                  </a:lnTo>
                  <a:lnTo>
                    <a:pt x="0" y="718312"/>
                  </a:lnTo>
                  <a:lnTo>
                    <a:pt x="0" y="1436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6712" y="1706372"/>
            <a:ext cx="768540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ngày nào đó bạn là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chủ doanh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doanh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nghiệp này quá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nhỏ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thuê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full-time.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514600"/>
            <a:ext cx="8026400" cy="698500"/>
            <a:chOff x="520700" y="2514600"/>
            <a:chExt cx="8026400" cy="698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27300"/>
              <a:ext cx="8001000" cy="673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2730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8075" y="69230"/>
                  </a:lnTo>
                  <a:lnTo>
                    <a:pt x="31076" y="32892"/>
                  </a:lnTo>
                  <a:lnTo>
                    <a:pt x="65489" y="8540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8540"/>
                  </a:lnTo>
                  <a:lnTo>
                    <a:pt x="7969884" y="32892"/>
                  </a:lnTo>
                  <a:lnTo>
                    <a:pt x="7992919" y="69230"/>
                  </a:lnTo>
                  <a:lnTo>
                    <a:pt x="8001000" y="112140"/>
                  </a:lnTo>
                  <a:lnTo>
                    <a:pt x="8001000" y="560959"/>
                  </a:lnTo>
                  <a:lnTo>
                    <a:pt x="7992919" y="603869"/>
                  </a:lnTo>
                  <a:lnTo>
                    <a:pt x="7969884" y="640207"/>
                  </a:lnTo>
                  <a:lnTo>
                    <a:pt x="7935515" y="664559"/>
                  </a:lnTo>
                  <a:lnTo>
                    <a:pt x="7894955" y="673100"/>
                  </a:lnTo>
                  <a:lnTo>
                    <a:pt x="106083" y="673100"/>
                  </a:lnTo>
                  <a:lnTo>
                    <a:pt x="65489" y="664559"/>
                  </a:lnTo>
                  <a:lnTo>
                    <a:pt x="31076" y="640207"/>
                  </a:lnTo>
                  <a:lnTo>
                    <a:pt x="8075" y="603869"/>
                  </a:lnTo>
                  <a:lnTo>
                    <a:pt x="0" y="560959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20700" y="3263900"/>
            <a:ext cx="8026400" cy="1778000"/>
            <a:chOff x="520700" y="3263900"/>
            <a:chExt cx="8026400" cy="1778000"/>
          </a:xfrm>
        </p:grpSpPr>
        <p:sp>
          <p:nvSpPr>
            <p:cNvPr id="10" name="object 10"/>
            <p:cNvSpPr/>
            <p:nvPr/>
          </p:nvSpPr>
          <p:spPr>
            <a:xfrm>
              <a:off x="533400" y="32766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7894955" y="0"/>
                  </a:moveTo>
                  <a:lnTo>
                    <a:pt x="106083" y="0"/>
                  </a:lnTo>
                  <a:lnTo>
                    <a:pt x="85292" y="3202"/>
                  </a:lnTo>
                  <a:lnTo>
                    <a:pt x="47231" y="27753"/>
                  </a:lnTo>
                  <a:lnTo>
                    <a:pt x="17825" y="73534"/>
                  </a:lnTo>
                  <a:lnTo>
                    <a:pt x="2057" y="132736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8075" y="888666"/>
                  </a:lnTo>
                  <a:lnTo>
                    <a:pt x="31076" y="942213"/>
                  </a:lnTo>
                  <a:lnTo>
                    <a:pt x="65489" y="978027"/>
                  </a:lnTo>
                  <a:lnTo>
                    <a:pt x="106083" y="990600"/>
                  </a:lnTo>
                  <a:lnTo>
                    <a:pt x="7894955" y="990600"/>
                  </a:lnTo>
                  <a:lnTo>
                    <a:pt x="7935515" y="978026"/>
                  </a:lnTo>
                  <a:lnTo>
                    <a:pt x="7969884" y="942213"/>
                  </a:lnTo>
                  <a:lnTo>
                    <a:pt x="7992919" y="888666"/>
                  </a:lnTo>
                  <a:lnTo>
                    <a:pt x="8001000" y="825500"/>
                  </a:lnTo>
                  <a:lnTo>
                    <a:pt x="8001000" y="165100"/>
                  </a:lnTo>
                  <a:lnTo>
                    <a:pt x="7992919" y="101933"/>
                  </a:lnTo>
                  <a:lnTo>
                    <a:pt x="7969884" y="48387"/>
                  </a:lnTo>
                  <a:lnTo>
                    <a:pt x="7935515" y="12573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2766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165100"/>
                  </a:moveTo>
                  <a:lnTo>
                    <a:pt x="8075" y="101933"/>
                  </a:lnTo>
                  <a:lnTo>
                    <a:pt x="31076" y="48387"/>
                  </a:lnTo>
                  <a:lnTo>
                    <a:pt x="65489" y="12573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2573"/>
                  </a:lnTo>
                  <a:lnTo>
                    <a:pt x="7969884" y="48387"/>
                  </a:lnTo>
                  <a:lnTo>
                    <a:pt x="7992919" y="101933"/>
                  </a:lnTo>
                  <a:lnTo>
                    <a:pt x="8001000" y="165100"/>
                  </a:lnTo>
                  <a:lnTo>
                    <a:pt x="8001000" y="825500"/>
                  </a:lnTo>
                  <a:lnTo>
                    <a:pt x="7992919" y="888666"/>
                  </a:lnTo>
                  <a:lnTo>
                    <a:pt x="7969884" y="942213"/>
                  </a:lnTo>
                  <a:lnTo>
                    <a:pt x="7935515" y="978026"/>
                  </a:lnTo>
                  <a:lnTo>
                    <a:pt x="7894955" y="990600"/>
                  </a:lnTo>
                  <a:lnTo>
                    <a:pt x="106083" y="990600"/>
                  </a:lnTo>
                  <a:lnTo>
                    <a:pt x="65489" y="978027"/>
                  </a:lnTo>
                  <a:lnTo>
                    <a:pt x="31076" y="942213"/>
                  </a:lnTo>
                  <a:lnTo>
                    <a:pt x="8075" y="888666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306950"/>
              <a:ext cx="8001000" cy="7222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3400" y="4306950"/>
              <a:ext cx="8001000" cy="722630"/>
            </a:xfrm>
            <a:custGeom>
              <a:avLst/>
              <a:gdLst/>
              <a:ahLst/>
              <a:cxnLst/>
              <a:rect l="l" t="t" r="r" b="b"/>
              <a:pathLst>
                <a:path w="8001000" h="722629">
                  <a:moveTo>
                    <a:pt x="0" y="120268"/>
                  </a:moveTo>
                  <a:lnTo>
                    <a:pt x="8075" y="74247"/>
                  </a:lnTo>
                  <a:lnTo>
                    <a:pt x="31076" y="35179"/>
                  </a:lnTo>
                  <a:lnTo>
                    <a:pt x="65489" y="9112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9112"/>
                  </a:lnTo>
                  <a:lnTo>
                    <a:pt x="7969884" y="35179"/>
                  </a:lnTo>
                  <a:lnTo>
                    <a:pt x="7992919" y="74247"/>
                  </a:lnTo>
                  <a:lnTo>
                    <a:pt x="8001000" y="120268"/>
                  </a:lnTo>
                  <a:lnTo>
                    <a:pt x="8001000" y="601853"/>
                  </a:lnTo>
                  <a:lnTo>
                    <a:pt x="7992919" y="647922"/>
                  </a:lnTo>
                  <a:lnTo>
                    <a:pt x="7969884" y="686943"/>
                  </a:lnTo>
                  <a:lnTo>
                    <a:pt x="7935515" y="713073"/>
                  </a:lnTo>
                  <a:lnTo>
                    <a:pt x="7894955" y="722249"/>
                  </a:lnTo>
                  <a:lnTo>
                    <a:pt x="106083" y="722249"/>
                  </a:lnTo>
                  <a:lnTo>
                    <a:pt x="65489" y="713073"/>
                  </a:lnTo>
                  <a:lnTo>
                    <a:pt x="31076" y="686943"/>
                  </a:lnTo>
                  <a:lnTo>
                    <a:pt x="8075" y="647922"/>
                  </a:lnTo>
                  <a:lnTo>
                    <a:pt x="0" y="601853"/>
                  </a:lnTo>
                  <a:lnTo>
                    <a:pt x="0" y="12026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5092700"/>
            <a:ext cx="8026400" cy="1016000"/>
            <a:chOff x="520700" y="5092700"/>
            <a:chExt cx="8026400" cy="1016000"/>
          </a:xfrm>
        </p:grpSpPr>
        <p:sp>
          <p:nvSpPr>
            <p:cNvPr id="15" name="object 15"/>
            <p:cNvSpPr/>
            <p:nvPr/>
          </p:nvSpPr>
          <p:spPr>
            <a:xfrm>
              <a:off x="533400" y="5105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7894955" y="0"/>
                  </a:moveTo>
                  <a:lnTo>
                    <a:pt x="106083" y="0"/>
                  </a:lnTo>
                  <a:lnTo>
                    <a:pt x="85292" y="3202"/>
                  </a:lnTo>
                  <a:lnTo>
                    <a:pt x="47231" y="27753"/>
                  </a:lnTo>
                  <a:lnTo>
                    <a:pt x="17825" y="73534"/>
                  </a:lnTo>
                  <a:lnTo>
                    <a:pt x="2057" y="132736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8075" y="888679"/>
                  </a:lnTo>
                  <a:lnTo>
                    <a:pt x="31076" y="942238"/>
                  </a:lnTo>
                  <a:lnTo>
                    <a:pt x="65489" y="978030"/>
                  </a:lnTo>
                  <a:lnTo>
                    <a:pt x="106083" y="990600"/>
                  </a:lnTo>
                  <a:lnTo>
                    <a:pt x="7894955" y="990600"/>
                  </a:lnTo>
                  <a:lnTo>
                    <a:pt x="7935515" y="978030"/>
                  </a:lnTo>
                  <a:lnTo>
                    <a:pt x="7969884" y="942238"/>
                  </a:lnTo>
                  <a:lnTo>
                    <a:pt x="7992919" y="888679"/>
                  </a:lnTo>
                  <a:lnTo>
                    <a:pt x="8001000" y="825500"/>
                  </a:lnTo>
                  <a:lnTo>
                    <a:pt x="8001000" y="165100"/>
                  </a:lnTo>
                  <a:lnTo>
                    <a:pt x="7992919" y="101933"/>
                  </a:lnTo>
                  <a:lnTo>
                    <a:pt x="7969884" y="48387"/>
                  </a:lnTo>
                  <a:lnTo>
                    <a:pt x="7935515" y="12572"/>
                  </a:lnTo>
                  <a:lnTo>
                    <a:pt x="7894955" y="0"/>
                  </a:lnTo>
                  <a:close/>
                </a:path>
              </a:pathLst>
            </a:custGeom>
            <a:solidFill>
              <a:srgbClr val="004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105400"/>
              <a:ext cx="8001000" cy="990600"/>
            </a:xfrm>
            <a:custGeom>
              <a:avLst/>
              <a:gdLst/>
              <a:ahLst/>
              <a:cxnLst/>
              <a:rect l="l" t="t" r="r" b="b"/>
              <a:pathLst>
                <a:path w="8001000" h="990600">
                  <a:moveTo>
                    <a:pt x="0" y="165100"/>
                  </a:moveTo>
                  <a:lnTo>
                    <a:pt x="8075" y="101933"/>
                  </a:lnTo>
                  <a:lnTo>
                    <a:pt x="31076" y="48387"/>
                  </a:lnTo>
                  <a:lnTo>
                    <a:pt x="65489" y="12573"/>
                  </a:lnTo>
                  <a:lnTo>
                    <a:pt x="106083" y="0"/>
                  </a:lnTo>
                  <a:lnTo>
                    <a:pt x="7894955" y="0"/>
                  </a:lnTo>
                  <a:lnTo>
                    <a:pt x="7935515" y="12572"/>
                  </a:lnTo>
                  <a:lnTo>
                    <a:pt x="7969884" y="48387"/>
                  </a:lnTo>
                  <a:lnTo>
                    <a:pt x="7992919" y="101933"/>
                  </a:lnTo>
                  <a:lnTo>
                    <a:pt x="8001000" y="165100"/>
                  </a:lnTo>
                  <a:lnTo>
                    <a:pt x="8001000" y="825500"/>
                  </a:lnTo>
                  <a:lnTo>
                    <a:pt x="7992919" y="888679"/>
                  </a:lnTo>
                  <a:lnTo>
                    <a:pt x="7969884" y="942238"/>
                  </a:lnTo>
                  <a:lnTo>
                    <a:pt x="7935515" y="978030"/>
                  </a:lnTo>
                  <a:lnTo>
                    <a:pt x="7894955" y="990600"/>
                  </a:lnTo>
                  <a:lnTo>
                    <a:pt x="106083" y="990600"/>
                  </a:lnTo>
                  <a:lnTo>
                    <a:pt x="65489" y="978030"/>
                  </a:lnTo>
                  <a:lnTo>
                    <a:pt x="31076" y="942238"/>
                  </a:lnTo>
                  <a:lnTo>
                    <a:pt x="8075" y="888679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6712" y="2676525"/>
            <a:ext cx="7763509" cy="334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Để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tránh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vấn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đề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mà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Jeff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gặp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phải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được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mô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tả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ở chương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này.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Arial"/>
              <a:cs typeface="Arial"/>
            </a:endParaRPr>
          </a:p>
          <a:p>
            <a:pPr marL="12700" marR="71755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Bạn cần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phải hiểu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trách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vụ của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bộ phận IS,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khi đó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bạn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dùng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nguyên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Arial"/>
                <a:cs typeface="Arial"/>
              </a:rPr>
              <a:t>Trở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thành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người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chế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lập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hoạch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kinh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doanh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hiệu quả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Arial"/>
              <a:cs typeface="Arial"/>
            </a:endParaRPr>
          </a:p>
          <a:p>
            <a:pPr marL="12700" marR="5080" algn="just">
              <a:lnSpc>
                <a:spcPts val="216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 là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yếu tố quan trọng của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hầu hết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 tổ chức. Sự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hiểu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biết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20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trách nhiệm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 tổ chức bộ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phận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chìa khóa cho tất cả các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doanh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nghiệp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chuyên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nghiệp.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3400" y="686624"/>
            <a:ext cx="68580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Giới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thiệu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37880" y="6354267"/>
            <a:ext cx="2463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9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11300"/>
            <a:ext cx="8026400" cy="4521200"/>
            <a:chOff x="520700" y="1511300"/>
            <a:chExt cx="8026400" cy="4521200"/>
          </a:xfrm>
        </p:grpSpPr>
        <p:sp>
          <p:nvSpPr>
            <p:cNvPr id="3" name="object 3"/>
            <p:cNvSpPr/>
            <p:nvPr/>
          </p:nvSpPr>
          <p:spPr>
            <a:xfrm>
              <a:off x="533400" y="1524000"/>
              <a:ext cx="8001000" cy="762000"/>
            </a:xfrm>
            <a:custGeom>
              <a:avLst/>
              <a:gdLst/>
              <a:ahLst/>
              <a:cxnLst/>
              <a:rect l="l" t="t" r="r" b="b"/>
              <a:pathLst>
                <a:path w="8001000" h="762000">
                  <a:moveTo>
                    <a:pt x="7912861" y="0"/>
                  </a:moveTo>
                  <a:lnTo>
                    <a:pt x="88176" y="0"/>
                  </a:lnTo>
                  <a:lnTo>
                    <a:pt x="70889" y="2456"/>
                  </a:lnTo>
                  <a:lnTo>
                    <a:pt x="25819" y="37211"/>
                  </a:lnTo>
                  <a:lnTo>
                    <a:pt x="6708" y="78390"/>
                  </a:lnTo>
                  <a:lnTo>
                    <a:pt x="0" y="127000"/>
                  </a:lnTo>
                  <a:lnTo>
                    <a:pt x="0" y="635000"/>
                  </a:lnTo>
                  <a:lnTo>
                    <a:pt x="6708" y="683609"/>
                  </a:lnTo>
                  <a:lnTo>
                    <a:pt x="25819" y="724788"/>
                  </a:lnTo>
                  <a:lnTo>
                    <a:pt x="54425" y="752348"/>
                  </a:lnTo>
                  <a:lnTo>
                    <a:pt x="88176" y="762000"/>
                  </a:lnTo>
                  <a:lnTo>
                    <a:pt x="7912861" y="762000"/>
                  </a:lnTo>
                  <a:lnTo>
                    <a:pt x="7961743" y="740675"/>
                  </a:lnTo>
                  <a:lnTo>
                    <a:pt x="7986212" y="705473"/>
                  </a:lnTo>
                  <a:lnTo>
                    <a:pt x="7999293" y="659888"/>
                  </a:lnTo>
                  <a:lnTo>
                    <a:pt x="8001000" y="635000"/>
                  </a:lnTo>
                  <a:lnTo>
                    <a:pt x="8001000" y="127000"/>
                  </a:lnTo>
                  <a:lnTo>
                    <a:pt x="7994300" y="78390"/>
                  </a:lnTo>
                  <a:lnTo>
                    <a:pt x="7975219" y="37211"/>
                  </a:lnTo>
                  <a:lnTo>
                    <a:pt x="7946564" y="9651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524000"/>
              <a:ext cx="8001000" cy="762000"/>
            </a:xfrm>
            <a:custGeom>
              <a:avLst/>
              <a:gdLst/>
              <a:ahLst/>
              <a:cxnLst/>
              <a:rect l="l" t="t" r="r" b="b"/>
              <a:pathLst>
                <a:path w="8001000" h="762000">
                  <a:moveTo>
                    <a:pt x="0" y="127000"/>
                  </a:moveTo>
                  <a:lnTo>
                    <a:pt x="6708" y="78390"/>
                  </a:lnTo>
                  <a:lnTo>
                    <a:pt x="25819" y="37211"/>
                  </a:lnTo>
                  <a:lnTo>
                    <a:pt x="54425" y="9651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21324"/>
                  </a:lnTo>
                  <a:lnTo>
                    <a:pt x="7986212" y="56526"/>
                  </a:lnTo>
                  <a:lnTo>
                    <a:pt x="7999293" y="102111"/>
                  </a:lnTo>
                  <a:lnTo>
                    <a:pt x="8001000" y="127000"/>
                  </a:lnTo>
                  <a:lnTo>
                    <a:pt x="8001000" y="635000"/>
                  </a:lnTo>
                  <a:lnTo>
                    <a:pt x="7994300" y="683609"/>
                  </a:lnTo>
                  <a:lnTo>
                    <a:pt x="7975219" y="724788"/>
                  </a:lnTo>
                  <a:lnTo>
                    <a:pt x="7946564" y="752348"/>
                  </a:lnTo>
                  <a:lnTo>
                    <a:pt x="7912861" y="762000"/>
                  </a:lnTo>
                  <a:lnTo>
                    <a:pt x="88176" y="762000"/>
                  </a:lnTo>
                  <a:lnTo>
                    <a:pt x="39248" y="740675"/>
                  </a:lnTo>
                  <a:lnTo>
                    <a:pt x="14808" y="705473"/>
                  </a:lnTo>
                  <a:lnTo>
                    <a:pt x="1708" y="65988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204973"/>
              <a:ext cx="8001000" cy="9954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204973"/>
              <a:ext cx="8001000" cy="995680"/>
            </a:xfrm>
            <a:custGeom>
              <a:avLst/>
              <a:gdLst/>
              <a:ahLst/>
              <a:cxnLst/>
              <a:rect l="l" t="t" r="r" b="b"/>
              <a:pathLst>
                <a:path w="8001000" h="995680">
                  <a:moveTo>
                    <a:pt x="0" y="165988"/>
                  </a:moveTo>
                  <a:lnTo>
                    <a:pt x="6708" y="102457"/>
                  </a:lnTo>
                  <a:lnTo>
                    <a:pt x="25819" y="48640"/>
                  </a:lnTo>
                  <a:lnTo>
                    <a:pt x="54425" y="12652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27914"/>
                  </a:lnTo>
                  <a:lnTo>
                    <a:pt x="7986212" y="73906"/>
                  </a:lnTo>
                  <a:lnTo>
                    <a:pt x="7999293" y="133437"/>
                  </a:lnTo>
                  <a:lnTo>
                    <a:pt x="8001000" y="165988"/>
                  </a:lnTo>
                  <a:lnTo>
                    <a:pt x="8001000" y="829563"/>
                  </a:lnTo>
                  <a:lnTo>
                    <a:pt x="7994300" y="892984"/>
                  </a:lnTo>
                  <a:lnTo>
                    <a:pt x="7975219" y="946785"/>
                  </a:lnTo>
                  <a:lnTo>
                    <a:pt x="7946564" y="982773"/>
                  </a:lnTo>
                  <a:lnTo>
                    <a:pt x="7912861" y="995426"/>
                  </a:lnTo>
                  <a:lnTo>
                    <a:pt x="88176" y="995426"/>
                  </a:lnTo>
                  <a:lnTo>
                    <a:pt x="39248" y="967511"/>
                  </a:lnTo>
                  <a:lnTo>
                    <a:pt x="14808" y="921521"/>
                  </a:lnTo>
                  <a:lnTo>
                    <a:pt x="1708" y="862042"/>
                  </a:lnTo>
                  <a:lnTo>
                    <a:pt x="0" y="829563"/>
                  </a:lnTo>
                  <a:lnTo>
                    <a:pt x="0" y="16598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252723"/>
              <a:ext cx="8001000" cy="709930"/>
            </a:xfrm>
            <a:custGeom>
              <a:avLst/>
              <a:gdLst/>
              <a:ahLst/>
              <a:cxnLst/>
              <a:rect l="l" t="t" r="r" b="b"/>
              <a:pathLst>
                <a:path w="8001000" h="709929">
                  <a:moveTo>
                    <a:pt x="7912861" y="0"/>
                  </a:moveTo>
                  <a:lnTo>
                    <a:pt x="88176" y="0"/>
                  </a:lnTo>
                  <a:lnTo>
                    <a:pt x="70889" y="2309"/>
                  </a:lnTo>
                  <a:lnTo>
                    <a:pt x="25819" y="34671"/>
                  </a:lnTo>
                  <a:lnTo>
                    <a:pt x="6708" y="73088"/>
                  </a:lnTo>
                  <a:lnTo>
                    <a:pt x="0" y="118363"/>
                  </a:lnTo>
                  <a:lnTo>
                    <a:pt x="0" y="591438"/>
                  </a:lnTo>
                  <a:lnTo>
                    <a:pt x="6708" y="636698"/>
                  </a:lnTo>
                  <a:lnTo>
                    <a:pt x="25819" y="675005"/>
                  </a:lnTo>
                  <a:lnTo>
                    <a:pt x="54425" y="700674"/>
                  </a:lnTo>
                  <a:lnTo>
                    <a:pt x="88176" y="709676"/>
                  </a:lnTo>
                  <a:lnTo>
                    <a:pt x="7912861" y="709676"/>
                  </a:lnTo>
                  <a:lnTo>
                    <a:pt x="7961743" y="689798"/>
                  </a:lnTo>
                  <a:lnTo>
                    <a:pt x="7986212" y="657036"/>
                  </a:lnTo>
                  <a:lnTo>
                    <a:pt x="7999293" y="614622"/>
                  </a:lnTo>
                  <a:lnTo>
                    <a:pt x="8001000" y="591438"/>
                  </a:lnTo>
                  <a:lnTo>
                    <a:pt x="8001000" y="118363"/>
                  </a:lnTo>
                  <a:lnTo>
                    <a:pt x="7994300" y="73088"/>
                  </a:lnTo>
                  <a:lnTo>
                    <a:pt x="7975219" y="34671"/>
                  </a:lnTo>
                  <a:lnTo>
                    <a:pt x="7946564" y="9048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252723"/>
              <a:ext cx="8001000" cy="709930"/>
            </a:xfrm>
            <a:custGeom>
              <a:avLst/>
              <a:gdLst/>
              <a:ahLst/>
              <a:cxnLst/>
              <a:rect l="l" t="t" r="r" b="b"/>
              <a:pathLst>
                <a:path w="8001000" h="709929">
                  <a:moveTo>
                    <a:pt x="0" y="118363"/>
                  </a:moveTo>
                  <a:lnTo>
                    <a:pt x="6708" y="73088"/>
                  </a:lnTo>
                  <a:lnTo>
                    <a:pt x="25819" y="34671"/>
                  </a:lnTo>
                  <a:lnTo>
                    <a:pt x="54425" y="9048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19931"/>
                  </a:lnTo>
                  <a:lnTo>
                    <a:pt x="7986212" y="52712"/>
                  </a:lnTo>
                  <a:lnTo>
                    <a:pt x="7999293" y="95178"/>
                  </a:lnTo>
                  <a:lnTo>
                    <a:pt x="8001000" y="118363"/>
                  </a:lnTo>
                  <a:lnTo>
                    <a:pt x="8001000" y="591438"/>
                  </a:lnTo>
                  <a:lnTo>
                    <a:pt x="7994300" y="636698"/>
                  </a:lnTo>
                  <a:lnTo>
                    <a:pt x="7975219" y="675005"/>
                  </a:lnTo>
                  <a:lnTo>
                    <a:pt x="7946564" y="700674"/>
                  </a:lnTo>
                  <a:lnTo>
                    <a:pt x="7912861" y="709676"/>
                  </a:lnTo>
                  <a:lnTo>
                    <a:pt x="88176" y="709676"/>
                  </a:lnTo>
                  <a:lnTo>
                    <a:pt x="39248" y="689798"/>
                  </a:lnTo>
                  <a:lnTo>
                    <a:pt x="14808" y="657036"/>
                  </a:lnTo>
                  <a:lnTo>
                    <a:pt x="1708" y="614622"/>
                  </a:lnTo>
                  <a:lnTo>
                    <a:pt x="0" y="591438"/>
                  </a:lnTo>
                  <a:lnTo>
                    <a:pt x="0" y="1183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962400"/>
              <a:ext cx="7620000" cy="469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400" y="3962400"/>
              <a:ext cx="7620000" cy="469900"/>
            </a:xfrm>
            <a:custGeom>
              <a:avLst/>
              <a:gdLst/>
              <a:ahLst/>
              <a:cxnLst/>
              <a:rect l="l" t="t" r="r" b="b"/>
              <a:pathLst>
                <a:path w="7620000" h="469900">
                  <a:moveTo>
                    <a:pt x="0" y="78358"/>
                  </a:moveTo>
                  <a:lnTo>
                    <a:pt x="14112" y="34871"/>
                  </a:lnTo>
                  <a:lnTo>
                    <a:pt x="51838" y="5968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3180"/>
                  </a:lnTo>
                  <a:lnTo>
                    <a:pt x="7613586" y="48339"/>
                  </a:lnTo>
                  <a:lnTo>
                    <a:pt x="7620000" y="78358"/>
                  </a:lnTo>
                  <a:lnTo>
                    <a:pt x="7620000" y="391541"/>
                  </a:lnTo>
                  <a:lnTo>
                    <a:pt x="7605855" y="435028"/>
                  </a:lnTo>
                  <a:lnTo>
                    <a:pt x="7568136" y="463931"/>
                  </a:lnTo>
                  <a:lnTo>
                    <a:pt x="7536053" y="469900"/>
                  </a:lnTo>
                  <a:lnTo>
                    <a:pt x="83972" y="469900"/>
                  </a:lnTo>
                  <a:lnTo>
                    <a:pt x="37388" y="456719"/>
                  </a:lnTo>
                  <a:lnTo>
                    <a:pt x="6394" y="421560"/>
                  </a:lnTo>
                  <a:lnTo>
                    <a:pt x="0" y="391541"/>
                  </a:lnTo>
                  <a:lnTo>
                    <a:pt x="0" y="78358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4419600"/>
              <a:ext cx="7620000" cy="465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400" y="4419600"/>
              <a:ext cx="7620000" cy="465455"/>
            </a:xfrm>
            <a:custGeom>
              <a:avLst/>
              <a:gdLst/>
              <a:ahLst/>
              <a:cxnLst/>
              <a:rect l="l" t="t" r="r" b="b"/>
              <a:pathLst>
                <a:path w="7620000" h="465454">
                  <a:moveTo>
                    <a:pt x="0" y="77469"/>
                  </a:moveTo>
                  <a:lnTo>
                    <a:pt x="14112" y="34518"/>
                  </a:lnTo>
                  <a:lnTo>
                    <a:pt x="51838" y="5889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3019"/>
                  </a:lnTo>
                  <a:lnTo>
                    <a:pt x="7613586" y="47863"/>
                  </a:lnTo>
                  <a:lnTo>
                    <a:pt x="7620000" y="77469"/>
                  </a:lnTo>
                  <a:lnTo>
                    <a:pt x="7620000" y="387604"/>
                  </a:lnTo>
                  <a:lnTo>
                    <a:pt x="7605855" y="430627"/>
                  </a:lnTo>
                  <a:lnTo>
                    <a:pt x="7568136" y="459263"/>
                  </a:lnTo>
                  <a:lnTo>
                    <a:pt x="7536053" y="465200"/>
                  </a:lnTo>
                  <a:lnTo>
                    <a:pt x="83972" y="465200"/>
                  </a:lnTo>
                  <a:lnTo>
                    <a:pt x="37388" y="452127"/>
                  </a:lnTo>
                  <a:lnTo>
                    <a:pt x="6394" y="417274"/>
                  </a:lnTo>
                  <a:lnTo>
                    <a:pt x="0" y="387604"/>
                  </a:lnTo>
                  <a:lnTo>
                    <a:pt x="0" y="77469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4876800"/>
              <a:ext cx="7620000" cy="4620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4400" y="4876800"/>
              <a:ext cx="7620000" cy="462280"/>
            </a:xfrm>
            <a:custGeom>
              <a:avLst/>
              <a:gdLst/>
              <a:ahLst/>
              <a:cxnLst/>
              <a:rect l="l" t="t" r="r" b="b"/>
              <a:pathLst>
                <a:path w="7620000" h="462279">
                  <a:moveTo>
                    <a:pt x="0" y="76962"/>
                  </a:moveTo>
                  <a:lnTo>
                    <a:pt x="14112" y="34278"/>
                  </a:lnTo>
                  <a:lnTo>
                    <a:pt x="51838" y="5873"/>
                  </a:lnTo>
                  <a:lnTo>
                    <a:pt x="83972" y="0"/>
                  </a:lnTo>
                  <a:lnTo>
                    <a:pt x="7536053" y="0"/>
                  </a:lnTo>
                  <a:lnTo>
                    <a:pt x="7582576" y="12965"/>
                  </a:lnTo>
                  <a:lnTo>
                    <a:pt x="7613586" y="47497"/>
                  </a:lnTo>
                  <a:lnTo>
                    <a:pt x="7620000" y="76962"/>
                  </a:lnTo>
                  <a:lnTo>
                    <a:pt x="7620000" y="384937"/>
                  </a:lnTo>
                  <a:lnTo>
                    <a:pt x="7605855" y="427674"/>
                  </a:lnTo>
                  <a:lnTo>
                    <a:pt x="7568136" y="456152"/>
                  </a:lnTo>
                  <a:lnTo>
                    <a:pt x="7536053" y="462025"/>
                  </a:lnTo>
                  <a:lnTo>
                    <a:pt x="83972" y="462025"/>
                  </a:lnTo>
                  <a:lnTo>
                    <a:pt x="37388" y="449060"/>
                  </a:lnTo>
                  <a:lnTo>
                    <a:pt x="6394" y="414416"/>
                  </a:lnTo>
                  <a:lnTo>
                    <a:pt x="0" y="384937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400" y="5386451"/>
              <a:ext cx="8001000" cy="633730"/>
            </a:xfrm>
            <a:custGeom>
              <a:avLst/>
              <a:gdLst/>
              <a:ahLst/>
              <a:cxnLst/>
              <a:rect l="l" t="t" r="r" b="b"/>
              <a:pathLst>
                <a:path w="8001000" h="633729">
                  <a:moveTo>
                    <a:pt x="7912861" y="0"/>
                  </a:moveTo>
                  <a:lnTo>
                    <a:pt x="88176" y="0"/>
                  </a:lnTo>
                  <a:lnTo>
                    <a:pt x="70889" y="2035"/>
                  </a:lnTo>
                  <a:lnTo>
                    <a:pt x="25819" y="30861"/>
                  </a:lnTo>
                  <a:lnTo>
                    <a:pt x="6708" y="65103"/>
                  </a:lnTo>
                  <a:lnTo>
                    <a:pt x="0" y="105537"/>
                  </a:lnTo>
                  <a:lnTo>
                    <a:pt x="0" y="527773"/>
                  </a:lnTo>
                  <a:lnTo>
                    <a:pt x="6708" y="568175"/>
                  </a:lnTo>
                  <a:lnTo>
                    <a:pt x="25819" y="602424"/>
                  </a:lnTo>
                  <a:lnTo>
                    <a:pt x="70889" y="631301"/>
                  </a:lnTo>
                  <a:lnTo>
                    <a:pt x="88176" y="633349"/>
                  </a:lnTo>
                  <a:lnTo>
                    <a:pt x="7912861" y="633349"/>
                  </a:lnTo>
                  <a:lnTo>
                    <a:pt x="7961743" y="615609"/>
                  </a:lnTo>
                  <a:lnTo>
                    <a:pt x="7986212" y="586345"/>
                  </a:lnTo>
                  <a:lnTo>
                    <a:pt x="7999293" y="548467"/>
                  </a:lnTo>
                  <a:lnTo>
                    <a:pt x="8001000" y="527773"/>
                  </a:lnTo>
                  <a:lnTo>
                    <a:pt x="8001000" y="105537"/>
                  </a:lnTo>
                  <a:lnTo>
                    <a:pt x="7994300" y="65103"/>
                  </a:lnTo>
                  <a:lnTo>
                    <a:pt x="7975219" y="30861"/>
                  </a:lnTo>
                  <a:lnTo>
                    <a:pt x="7930124" y="2035"/>
                  </a:lnTo>
                  <a:lnTo>
                    <a:pt x="7912861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386451"/>
              <a:ext cx="8001000" cy="633730"/>
            </a:xfrm>
            <a:custGeom>
              <a:avLst/>
              <a:gdLst/>
              <a:ahLst/>
              <a:cxnLst/>
              <a:rect l="l" t="t" r="r" b="b"/>
              <a:pathLst>
                <a:path w="8001000" h="633729">
                  <a:moveTo>
                    <a:pt x="0" y="105537"/>
                  </a:moveTo>
                  <a:lnTo>
                    <a:pt x="6708" y="65103"/>
                  </a:lnTo>
                  <a:lnTo>
                    <a:pt x="25819" y="30861"/>
                  </a:lnTo>
                  <a:lnTo>
                    <a:pt x="70889" y="2035"/>
                  </a:lnTo>
                  <a:lnTo>
                    <a:pt x="88176" y="0"/>
                  </a:lnTo>
                  <a:lnTo>
                    <a:pt x="7912861" y="0"/>
                  </a:lnTo>
                  <a:lnTo>
                    <a:pt x="7961743" y="17680"/>
                  </a:lnTo>
                  <a:lnTo>
                    <a:pt x="7986212" y="46940"/>
                  </a:lnTo>
                  <a:lnTo>
                    <a:pt x="7999293" y="84814"/>
                  </a:lnTo>
                  <a:lnTo>
                    <a:pt x="8001000" y="105537"/>
                  </a:lnTo>
                  <a:lnTo>
                    <a:pt x="8001000" y="527773"/>
                  </a:lnTo>
                  <a:lnTo>
                    <a:pt x="7994300" y="568175"/>
                  </a:lnTo>
                  <a:lnTo>
                    <a:pt x="7975219" y="602424"/>
                  </a:lnTo>
                  <a:lnTo>
                    <a:pt x="7930124" y="631301"/>
                  </a:lnTo>
                  <a:lnTo>
                    <a:pt x="7912861" y="633349"/>
                  </a:lnTo>
                  <a:lnTo>
                    <a:pt x="88176" y="633349"/>
                  </a:lnTo>
                  <a:lnTo>
                    <a:pt x="39248" y="615609"/>
                  </a:lnTo>
                  <a:lnTo>
                    <a:pt x="14808" y="586345"/>
                  </a:lnTo>
                  <a:lnTo>
                    <a:pt x="1708" y="548467"/>
                  </a:lnTo>
                  <a:lnTo>
                    <a:pt x="0" y="527773"/>
                  </a:lnTo>
                  <a:lnTo>
                    <a:pt x="0" y="10553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9948" y="1519173"/>
            <a:ext cx="7842250" cy="43548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Phát triển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hệ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thống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cơ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hạ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CNTT</a:t>
            </a:r>
            <a:endParaRPr sz="2400">
              <a:latin typeface="Arial"/>
              <a:cs typeface="Arial"/>
            </a:endParaRPr>
          </a:p>
          <a:p>
            <a:pPr marL="12700" marR="403860">
              <a:lnSpc>
                <a:spcPts val="2160"/>
              </a:lnSpc>
              <a:spcBef>
                <a:spcPts val="509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Phòng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IS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chịu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trách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trong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thiết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lập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mạng,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servers,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data </a:t>
            </a:r>
            <a:r>
              <a:rPr sz="2000" spc="-5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centers, data warehouses, data marts, email systems, VPNs, 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company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blogs,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SharePoint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sites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tầng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dựa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trên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Duy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HTTT,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vận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và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cơ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endParaRPr sz="24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895"/>
              </a:spcBef>
            </a:pP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vận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hành IT</a:t>
            </a:r>
            <a:endParaRPr sz="2200">
              <a:latin typeface="Arial"/>
              <a:cs typeface="Arial"/>
            </a:endParaRPr>
          </a:p>
          <a:p>
            <a:pPr marL="393065" marR="1861820">
              <a:lnSpc>
                <a:spcPts val="3590"/>
              </a:lnSpc>
              <a:spcBef>
                <a:spcPts val="265"/>
              </a:spcBef>
            </a:pP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 sự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phát triển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các </a:t>
            </a:r>
            <a:r>
              <a:rPr sz="2200" spc="-10" dirty="0">
                <a:latin typeface="Arial"/>
                <a:cs typeface="Arial"/>
              </a:rPr>
              <a:t>quy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trình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nghiệp vụ </a:t>
            </a:r>
            <a:r>
              <a:rPr sz="2200" spc="-6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Quản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lý các mối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quan hệ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thuê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ngoài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Bảo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vệ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cơ sở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dữ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09752" y="839340"/>
            <a:ext cx="8191500" cy="49949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1440" marR="382270">
              <a:lnSpc>
                <a:spcPts val="384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Lên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kế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hoạch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cho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HTTT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 cơ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sở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hạ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tầng </a:t>
            </a:r>
            <a:r>
              <a:rPr sz="2800" spc="-8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CNTT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300" y="2197100"/>
            <a:ext cx="7797800" cy="3073400"/>
            <a:chOff x="749300" y="2197100"/>
            <a:chExt cx="7797800" cy="3073400"/>
          </a:xfrm>
        </p:grpSpPr>
        <p:sp>
          <p:nvSpPr>
            <p:cNvPr id="3" name="object 3"/>
            <p:cNvSpPr/>
            <p:nvPr/>
          </p:nvSpPr>
          <p:spPr>
            <a:xfrm>
              <a:off x="762000" y="2209800"/>
              <a:ext cx="7772400" cy="3048000"/>
            </a:xfrm>
            <a:custGeom>
              <a:avLst/>
              <a:gdLst/>
              <a:ahLst/>
              <a:cxnLst/>
              <a:rect l="l" t="t" r="r" b="b"/>
              <a:pathLst>
                <a:path w="7772400" h="3048000">
                  <a:moveTo>
                    <a:pt x="7772400" y="0"/>
                  </a:moveTo>
                  <a:lnTo>
                    <a:pt x="762000" y="0"/>
                  </a:lnTo>
                  <a:lnTo>
                    <a:pt x="0" y="3048000"/>
                  </a:lnTo>
                  <a:lnTo>
                    <a:pt x="7010400" y="30480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D2E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0" y="2209800"/>
              <a:ext cx="7772400" cy="3048000"/>
            </a:xfrm>
            <a:custGeom>
              <a:avLst/>
              <a:gdLst/>
              <a:ahLst/>
              <a:cxnLst/>
              <a:rect l="l" t="t" r="r" b="b"/>
              <a:pathLst>
                <a:path w="7772400" h="3048000">
                  <a:moveTo>
                    <a:pt x="0" y="3048000"/>
                  </a:moveTo>
                  <a:lnTo>
                    <a:pt x="762000" y="0"/>
                  </a:lnTo>
                  <a:lnTo>
                    <a:pt x="7772400" y="0"/>
                  </a:lnTo>
                  <a:lnTo>
                    <a:pt x="7010400" y="3048000"/>
                  </a:lnTo>
                  <a:lnTo>
                    <a:pt x="0" y="30480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90802" y="2616835"/>
            <a:ext cx="634174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sự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phát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triển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ứng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dụng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được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kế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thừa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từ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trước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125" algn="l"/>
              </a:tabLst>
            </a:pPr>
            <a:r>
              <a:rPr sz="1400" dirty="0">
                <a:latin typeface="Arial"/>
                <a:cs typeface="Arial"/>
              </a:rPr>
              <a:t>•	</a:t>
            </a:r>
            <a:r>
              <a:rPr sz="2000" spc="-5" dirty="0">
                <a:latin typeface="Arial"/>
                <a:cs typeface="Arial"/>
              </a:rPr>
              <a:t>Điều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chỉnh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thống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để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phù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hợp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yêu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5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dõi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vấn</a:t>
            </a:r>
            <a:r>
              <a:rPr sz="2000" dirty="0">
                <a:latin typeface="Arial"/>
                <a:cs typeface="Arial"/>
              </a:rPr>
              <a:t> đề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liên quan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tới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người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dùng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giám</a:t>
            </a:r>
            <a:endParaRPr sz="20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sát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sự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cố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xảy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</a:t>
            </a:r>
            <a:endParaRPr sz="20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4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Tích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hợp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chương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trình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ứng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dụng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với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•</a:t>
            </a:r>
            <a:r>
              <a:rPr sz="1400" spc="4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Quản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lý</a:t>
            </a:r>
            <a:r>
              <a:rPr sz="2000" dirty="0">
                <a:latin typeface="Arial"/>
                <a:cs typeface="Arial"/>
              </a:rPr>
              <a:t> sự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phát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triển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của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nhân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viên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0" y="755584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386715" indent="-802005">
              <a:lnSpc>
                <a:spcPts val="3840"/>
              </a:lnSpc>
              <a:spcBef>
                <a:spcPts val="95"/>
              </a:spcBef>
            </a:pPr>
            <a:r>
              <a:rPr dirty="0">
                <a:latin typeface="Arial"/>
                <a:cs typeface="Arial"/>
              </a:rPr>
              <a:t>Q4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vụ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cần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thiết để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87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ứng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dụng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doanh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nghiệp</a:t>
            </a:r>
            <a:r>
              <a:rPr dirty="0">
                <a:latin typeface="Arial"/>
                <a:cs typeface="Arial"/>
              </a:rPr>
              <a:t> 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398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/>
              <a:t>Nhóm</a:t>
            </a:r>
            <a:r>
              <a:rPr spc="-35" dirty="0"/>
              <a:t> </a:t>
            </a:r>
            <a:r>
              <a:rPr dirty="0"/>
              <a:t>phát</a:t>
            </a:r>
            <a:r>
              <a:rPr spc="-15" dirty="0"/>
              <a:t> </a:t>
            </a:r>
            <a:r>
              <a:rPr spc="-5" dirty="0"/>
              <a:t>tri</a:t>
            </a:r>
            <a:r>
              <a:rPr spc="-5" dirty="0">
                <a:latin typeface="Arial"/>
                <a:cs typeface="Arial"/>
              </a:rPr>
              <a:t>ể</a:t>
            </a:r>
            <a:r>
              <a:rPr spc="-5" dirty="0"/>
              <a:t>n</a:t>
            </a:r>
            <a:r>
              <a:rPr spc="-15" dirty="0"/>
              <a:t> </a:t>
            </a:r>
            <a:r>
              <a:rPr dirty="0"/>
              <a:t>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118" y="1752575"/>
            <a:ext cx="6589561" cy="39644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795306"/>
            <a:ext cx="7391400" cy="7620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30" dirty="0">
                <a:latin typeface="Arial"/>
                <a:cs typeface="Arial"/>
              </a:rPr>
              <a:t>Trách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người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quản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  <a:r>
              <a:rPr spc="-5" dirty="0">
                <a:latin typeface="Arial"/>
                <a:cs typeface="Arial"/>
              </a:rPr>
              <a:t> dữ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0700" y="1663700"/>
            <a:ext cx="8026400" cy="4140200"/>
            <a:chOff x="520700" y="1663700"/>
            <a:chExt cx="8026400" cy="4140200"/>
          </a:xfrm>
        </p:grpSpPr>
        <p:sp>
          <p:nvSpPr>
            <p:cNvPr id="5" name="object 5"/>
            <p:cNvSpPr/>
            <p:nvPr/>
          </p:nvSpPr>
          <p:spPr>
            <a:xfrm>
              <a:off x="533400" y="1676400"/>
              <a:ext cx="8001000" cy="4114800"/>
            </a:xfrm>
            <a:custGeom>
              <a:avLst/>
              <a:gdLst/>
              <a:ahLst/>
              <a:cxnLst/>
              <a:rect l="l" t="t" r="r" b="b"/>
              <a:pathLst>
                <a:path w="8001000" h="4114800">
                  <a:moveTo>
                    <a:pt x="8001000" y="0"/>
                  </a:moveTo>
                  <a:lnTo>
                    <a:pt x="1028700" y="0"/>
                  </a:lnTo>
                  <a:lnTo>
                    <a:pt x="0" y="4114800"/>
                  </a:lnTo>
                  <a:lnTo>
                    <a:pt x="6972300" y="41148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D2ED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" y="1676400"/>
              <a:ext cx="8001000" cy="4114800"/>
            </a:xfrm>
            <a:custGeom>
              <a:avLst/>
              <a:gdLst/>
              <a:ahLst/>
              <a:cxnLst/>
              <a:rect l="l" t="t" r="r" b="b"/>
              <a:pathLst>
                <a:path w="8001000" h="4114800">
                  <a:moveTo>
                    <a:pt x="0" y="4114800"/>
                  </a:moveTo>
                  <a:lnTo>
                    <a:pt x="1028700" y="0"/>
                  </a:lnTo>
                  <a:lnTo>
                    <a:pt x="8001000" y="0"/>
                  </a:lnTo>
                  <a:lnTo>
                    <a:pt x="6972300" y="4114800"/>
                  </a:lnTo>
                  <a:lnTo>
                    <a:pt x="0" y="4114800"/>
                  </a:lnTo>
                  <a:close/>
                </a:path>
              </a:pathLst>
            </a:custGeom>
            <a:ln w="25400">
              <a:solidFill>
                <a:srgbClr val="0021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7895" y="2645181"/>
            <a:ext cx="5155565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950" spc="-10" dirty="0">
                <a:latin typeface="Arial"/>
                <a:cs typeface="Arial"/>
              </a:rPr>
              <a:t>•</a:t>
            </a:r>
            <a:r>
              <a:rPr sz="2800" spc="-10" dirty="0">
                <a:latin typeface="Arial"/>
                <a:cs typeface="Arial"/>
              </a:rPr>
              <a:t>Định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nghĩa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các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chuẩn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Duy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trì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từ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điển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Xác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định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các chính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sách 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950" spc="-5" dirty="0">
                <a:latin typeface="Arial"/>
                <a:cs typeface="Arial"/>
              </a:rPr>
              <a:t>•</a:t>
            </a:r>
            <a:r>
              <a:rPr sz="2800" spc="-5" dirty="0">
                <a:latin typeface="Arial"/>
                <a:cs typeface="Arial"/>
              </a:rPr>
              <a:t>Lập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kế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hoạch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phục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hồi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dữ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liệu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57350"/>
            <a:ext cx="8026400" cy="1327150"/>
            <a:chOff x="520700" y="1657350"/>
            <a:chExt cx="8026400" cy="1327150"/>
          </a:xfrm>
        </p:grpSpPr>
        <p:sp>
          <p:nvSpPr>
            <p:cNvPr id="3" name="object 3"/>
            <p:cNvSpPr/>
            <p:nvPr/>
          </p:nvSpPr>
          <p:spPr>
            <a:xfrm>
              <a:off x="533400" y="1670050"/>
              <a:ext cx="8001000" cy="1301750"/>
            </a:xfrm>
            <a:custGeom>
              <a:avLst/>
              <a:gdLst/>
              <a:ahLst/>
              <a:cxnLst/>
              <a:rect l="l" t="t" r="r" b="b"/>
              <a:pathLst>
                <a:path w="8001000" h="1301750">
                  <a:moveTo>
                    <a:pt x="7825485" y="0"/>
                  </a:moveTo>
                  <a:lnTo>
                    <a:pt x="175501" y="0"/>
                  </a:lnTo>
                  <a:lnTo>
                    <a:pt x="135260" y="5730"/>
                  </a:lnTo>
                  <a:lnTo>
                    <a:pt x="98320" y="22054"/>
                  </a:lnTo>
                  <a:lnTo>
                    <a:pt x="65734" y="47666"/>
                  </a:lnTo>
                  <a:lnTo>
                    <a:pt x="38555" y="81262"/>
                  </a:lnTo>
                  <a:lnTo>
                    <a:pt x="17838" y="121538"/>
                  </a:lnTo>
                  <a:lnTo>
                    <a:pt x="4635" y="167191"/>
                  </a:lnTo>
                  <a:lnTo>
                    <a:pt x="0" y="216915"/>
                  </a:lnTo>
                  <a:lnTo>
                    <a:pt x="0" y="1084834"/>
                  </a:lnTo>
                  <a:lnTo>
                    <a:pt x="4635" y="1134558"/>
                  </a:lnTo>
                  <a:lnTo>
                    <a:pt x="17838" y="1180211"/>
                  </a:lnTo>
                  <a:lnTo>
                    <a:pt x="38555" y="1220487"/>
                  </a:lnTo>
                  <a:lnTo>
                    <a:pt x="65734" y="1254083"/>
                  </a:lnTo>
                  <a:lnTo>
                    <a:pt x="98320" y="1279695"/>
                  </a:lnTo>
                  <a:lnTo>
                    <a:pt x="135260" y="1296019"/>
                  </a:lnTo>
                  <a:lnTo>
                    <a:pt x="175501" y="1301750"/>
                  </a:lnTo>
                  <a:lnTo>
                    <a:pt x="7825485" y="1301750"/>
                  </a:lnTo>
                  <a:lnTo>
                    <a:pt x="7865719" y="1296019"/>
                  </a:lnTo>
                  <a:lnTo>
                    <a:pt x="7902658" y="1279695"/>
                  </a:lnTo>
                  <a:lnTo>
                    <a:pt x="7935247" y="1254083"/>
                  </a:lnTo>
                  <a:lnTo>
                    <a:pt x="7962431" y="1220487"/>
                  </a:lnTo>
                  <a:lnTo>
                    <a:pt x="7983154" y="1180211"/>
                  </a:lnTo>
                  <a:lnTo>
                    <a:pt x="7996362" y="1134558"/>
                  </a:lnTo>
                  <a:lnTo>
                    <a:pt x="8001000" y="1084834"/>
                  </a:lnTo>
                  <a:lnTo>
                    <a:pt x="8001000" y="216915"/>
                  </a:lnTo>
                  <a:lnTo>
                    <a:pt x="7996362" y="167191"/>
                  </a:lnTo>
                  <a:lnTo>
                    <a:pt x="7983154" y="121538"/>
                  </a:lnTo>
                  <a:lnTo>
                    <a:pt x="7962431" y="81262"/>
                  </a:lnTo>
                  <a:lnTo>
                    <a:pt x="7935247" y="47666"/>
                  </a:lnTo>
                  <a:lnTo>
                    <a:pt x="7902658" y="22054"/>
                  </a:lnTo>
                  <a:lnTo>
                    <a:pt x="7865719" y="5730"/>
                  </a:lnTo>
                  <a:lnTo>
                    <a:pt x="782548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70050"/>
              <a:ext cx="8001000" cy="1301750"/>
            </a:xfrm>
            <a:custGeom>
              <a:avLst/>
              <a:gdLst/>
              <a:ahLst/>
              <a:cxnLst/>
              <a:rect l="l" t="t" r="r" b="b"/>
              <a:pathLst>
                <a:path w="8001000" h="1301750">
                  <a:moveTo>
                    <a:pt x="0" y="216915"/>
                  </a:moveTo>
                  <a:lnTo>
                    <a:pt x="4635" y="167191"/>
                  </a:lnTo>
                  <a:lnTo>
                    <a:pt x="17838" y="121538"/>
                  </a:lnTo>
                  <a:lnTo>
                    <a:pt x="38555" y="81262"/>
                  </a:lnTo>
                  <a:lnTo>
                    <a:pt x="65734" y="47666"/>
                  </a:lnTo>
                  <a:lnTo>
                    <a:pt x="98320" y="22054"/>
                  </a:lnTo>
                  <a:lnTo>
                    <a:pt x="135260" y="5730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65719" y="5730"/>
                  </a:lnTo>
                  <a:lnTo>
                    <a:pt x="7902658" y="22054"/>
                  </a:lnTo>
                  <a:lnTo>
                    <a:pt x="7935247" y="47666"/>
                  </a:lnTo>
                  <a:lnTo>
                    <a:pt x="7962431" y="81262"/>
                  </a:lnTo>
                  <a:lnTo>
                    <a:pt x="7983154" y="121538"/>
                  </a:lnTo>
                  <a:lnTo>
                    <a:pt x="7996362" y="167191"/>
                  </a:lnTo>
                  <a:lnTo>
                    <a:pt x="8001000" y="216915"/>
                  </a:lnTo>
                  <a:lnTo>
                    <a:pt x="8001000" y="1084834"/>
                  </a:lnTo>
                  <a:lnTo>
                    <a:pt x="7996362" y="1134558"/>
                  </a:lnTo>
                  <a:lnTo>
                    <a:pt x="7983154" y="1180211"/>
                  </a:lnTo>
                  <a:lnTo>
                    <a:pt x="7962431" y="1220487"/>
                  </a:lnTo>
                  <a:lnTo>
                    <a:pt x="7935247" y="1254083"/>
                  </a:lnTo>
                  <a:lnTo>
                    <a:pt x="7902658" y="1279695"/>
                  </a:lnTo>
                  <a:lnTo>
                    <a:pt x="7865719" y="1296019"/>
                  </a:lnTo>
                  <a:lnTo>
                    <a:pt x="7825485" y="1301750"/>
                  </a:lnTo>
                  <a:lnTo>
                    <a:pt x="175501" y="1301750"/>
                  </a:lnTo>
                  <a:lnTo>
                    <a:pt x="135260" y="1296019"/>
                  </a:lnTo>
                  <a:lnTo>
                    <a:pt x="98320" y="1279695"/>
                  </a:lnTo>
                  <a:lnTo>
                    <a:pt x="65734" y="1254083"/>
                  </a:lnTo>
                  <a:lnTo>
                    <a:pt x="38555" y="1220487"/>
                  </a:lnTo>
                  <a:lnTo>
                    <a:pt x="17838" y="1180211"/>
                  </a:lnTo>
                  <a:lnTo>
                    <a:pt x="4635" y="1134558"/>
                  </a:lnTo>
                  <a:lnTo>
                    <a:pt x="0" y="1084834"/>
                  </a:lnTo>
                  <a:lnTo>
                    <a:pt x="0" y="21691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411" y="1721866"/>
            <a:ext cx="771017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Tên,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thức,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dụng,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mối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mục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khác, xử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chế,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phiên bản, giới hạn bảo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mật,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dạng,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tính năng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 của các dữ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chia sẻ trong tổ chức và tài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khoản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11500"/>
            <a:ext cx="8026400" cy="1078865"/>
            <a:chOff x="520700" y="3111500"/>
            <a:chExt cx="8026400" cy="10788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24200"/>
              <a:ext cx="8001000" cy="10529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24200"/>
              <a:ext cx="8001000" cy="1053465"/>
            </a:xfrm>
            <a:custGeom>
              <a:avLst/>
              <a:gdLst/>
              <a:ahLst/>
              <a:cxnLst/>
              <a:rect l="l" t="t" r="r" b="b"/>
              <a:pathLst>
                <a:path w="8001000" h="1053464">
                  <a:moveTo>
                    <a:pt x="0" y="175513"/>
                  </a:moveTo>
                  <a:lnTo>
                    <a:pt x="6269" y="128866"/>
                  </a:lnTo>
                  <a:lnTo>
                    <a:pt x="23961" y="86943"/>
                  </a:lnTo>
                  <a:lnTo>
                    <a:pt x="51403" y="51419"/>
                  </a:lnTo>
                  <a:lnTo>
                    <a:pt x="86922" y="23970"/>
                  </a:lnTo>
                  <a:lnTo>
                    <a:pt x="128846" y="6271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72133" y="6271"/>
                  </a:lnTo>
                  <a:lnTo>
                    <a:pt x="7914056" y="23970"/>
                  </a:lnTo>
                  <a:lnTo>
                    <a:pt x="7949580" y="51419"/>
                  </a:lnTo>
                  <a:lnTo>
                    <a:pt x="7977029" y="86943"/>
                  </a:lnTo>
                  <a:lnTo>
                    <a:pt x="7994728" y="128866"/>
                  </a:lnTo>
                  <a:lnTo>
                    <a:pt x="8001000" y="175513"/>
                  </a:lnTo>
                  <a:lnTo>
                    <a:pt x="8001000" y="877443"/>
                  </a:lnTo>
                  <a:lnTo>
                    <a:pt x="7994728" y="924134"/>
                  </a:lnTo>
                  <a:lnTo>
                    <a:pt x="7977029" y="966070"/>
                  </a:lnTo>
                  <a:lnTo>
                    <a:pt x="7949580" y="1001585"/>
                  </a:lnTo>
                  <a:lnTo>
                    <a:pt x="7914056" y="1029015"/>
                  </a:lnTo>
                  <a:lnTo>
                    <a:pt x="7872133" y="1046694"/>
                  </a:lnTo>
                  <a:lnTo>
                    <a:pt x="7825485" y="1052957"/>
                  </a:lnTo>
                  <a:lnTo>
                    <a:pt x="175501" y="1052957"/>
                  </a:lnTo>
                  <a:lnTo>
                    <a:pt x="128846" y="1046694"/>
                  </a:lnTo>
                  <a:lnTo>
                    <a:pt x="86922" y="1029015"/>
                  </a:lnTo>
                  <a:lnTo>
                    <a:pt x="51403" y="1001585"/>
                  </a:lnTo>
                  <a:lnTo>
                    <a:pt x="23961" y="966070"/>
                  </a:lnTo>
                  <a:lnTo>
                    <a:pt x="6269" y="924134"/>
                  </a:lnTo>
                  <a:lnTo>
                    <a:pt x="0" y="877443"/>
                  </a:lnTo>
                  <a:lnTo>
                    <a:pt x="0" y="17551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8411" y="3326129"/>
            <a:ext cx="7466330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Thiếu 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gây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ra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sự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trùng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lặp</a:t>
            </a:r>
            <a:r>
              <a:rPr sz="20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liệu,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liệu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không </a:t>
            </a:r>
            <a:r>
              <a:rPr sz="2000" spc="-5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nhất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quán,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lãng phí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công,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lỗi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lý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262501"/>
            <a:ext cx="8026400" cy="932180"/>
            <a:chOff x="520700" y="4262501"/>
            <a:chExt cx="8026400" cy="932180"/>
          </a:xfrm>
        </p:grpSpPr>
        <p:sp>
          <p:nvSpPr>
            <p:cNvPr id="11" name="object 11"/>
            <p:cNvSpPr/>
            <p:nvPr/>
          </p:nvSpPr>
          <p:spPr>
            <a:xfrm>
              <a:off x="533400" y="4275201"/>
              <a:ext cx="8001000" cy="906780"/>
            </a:xfrm>
            <a:custGeom>
              <a:avLst/>
              <a:gdLst/>
              <a:ahLst/>
              <a:cxnLst/>
              <a:rect l="l" t="t" r="r" b="b"/>
              <a:pathLst>
                <a:path w="8001000" h="906779">
                  <a:moveTo>
                    <a:pt x="7825485" y="0"/>
                  </a:moveTo>
                  <a:lnTo>
                    <a:pt x="175501" y="0"/>
                  </a:lnTo>
                  <a:lnTo>
                    <a:pt x="128846" y="5391"/>
                  </a:lnTo>
                  <a:lnTo>
                    <a:pt x="86922" y="20606"/>
                  </a:lnTo>
                  <a:lnTo>
                    <a:pt x="51403" y="44211"/>
                  </a:lnTo>
                  <a:lnTo>
                    <a:pt x="23961" y="74770"/>
                  </a:lnTo>
                  <a:lnTo>
                    <a:pt x="6269" y="110845"/>
                  </a:lnTo>
                  <a:lnTo>
                    <a:pt x="0" y="151003"/>
                  </a:lnTo>
                  <a:lnTo>
                    <a:pt x="0" y="755269"/>
                  </a:lnTo>
                  <a:lnTo>
                    <a:pt x="6269" y="795435"/>
                  </a:lnTo>
                  <a:lnTo>
                    <a:pt x="23961" y="831534"/>
                  </a:lnTo>
                  <a:lnTo>
                    <a:pt x="51403" y="862123"/>
                  </a:lnTo>
                  <a:lnTo>
                    <a:pt x="86922" y="885759"/>
                  </a:lnTo>
                  <a:lnTo>
                    <a:pt x="128846" y="900998"/>
                  </a:lnTo>
                  <a:lnTo>
                    <a:pt x="175501" y="906399"/>
                  </a:lnTo>
                  <a:lnTo>
                    <a:pt x="7825485" y="906399"/>
                  </a:lnTo>
                  <a:lnTo>
                    <a:pt x="7872133" y="900998"/>
                  </a:lnTo>
                  <a:lnTo>
                    <a:pt x="7914056" y="885759"/>
                  </a:lnTo>
                  <a:lnTo>
                    <a:pt x="7949580" y="862123"/>
                  </a:lnTo>
                  <a:lnTo>
                    <a:pt x="7977029" y="831534"/>
                  </a:lnTo>
                  <a:lnTo>
                    <a:pt x="7994728" y="795435"/>
                  </a:lnTo>
                  <a:lnTo>
                    <a:pt x="8001000" y="755269"/>
                  </a:lnTo>
                  <a:lnTo>
                    <a:pt x="8001000" y="151003"/>
                  </a:lnTo>
                  <a:lnTo>
                    <a:pt x="7994728" y="110845"/>
                  </a:lnTo>
                  <a:lnTo>
                    <a:pt x="7977029" y="74770"/>
                  </a:lnTo>
                  <a:lnTo>
                    <a:pt x="7949580" y="44211"/>
                  </a:lnTo>
                  <a:lnTo>
                    <a:pt x="7914056" y="20606"/>
                  </a:lnTo>
                  <a:lnTo>
                    <a:pt x="7872133" y="5391"/>
                  </a:lnTo>
                  <a:lnTo>
                    <a:pt x="7825485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275201"/>
              <a:ext cx="8001000" cy="906780"/>
            </a:xfrm>
            <a:custGeom>
              <a:avLst/>
              <a:gdLst/>
              <a:ahLst/>
              <a:cxnLst/>
              <a:rect l="l" t="t" r="r" b="b"/>
              <a:pathLst>
                <a:path w="8001000" h="906779">
                  <a:moveTo>
                    <a:pt x="0" y="151003"/>
                  </a:moveTo>
                  <a:lnTo>
                    <a:pt x="6269" y="110845"/>
                  </a:lnTo>
                  <a:lnTo>
                    <a:pt x="23961" y="74770"/>
                  </a:lnTo>
                  <a:lnTo>
                    <a:pt x="51403" y="44211"/>
                  </a:lnTo>
                  <a:lnTo>
                    <a:pt x="86922" y="20606"/>
                  </a:lnTo>
                  <a:lnTo>
                    <a:pt x="128846" y="5391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72133" y="5391"/>
                  </a:lnTo>
                  <a:lnTo>
                    <a:pt x="7914056" y="20606"/>
                  </a:lnTo>
                  <a:lnTo>
                    <a:pt x="7949580" y="44211"/>
                  </a:lnTo>
                  <a:lnTo>
                    <a:pt x="7977029" y="74770"/>
                  </a:lnTo>
                  <a:lnTo>
                    <a:pt x="7994728" y="110845"/>
                  </a:lnTo>
                  <a:lnTo>
                    <a:pt x="8001000" y="151003"/>
                  </a:lnTo>
                  <a:lnTo>
                    <a:pt x="8001000" y="755269"/>
                  </a:lnTo>
                  <a:lnTo>
                    <a:pt x="7994728" y="795435"/>
                  </a:lnTo>
                  <a:lnTo>
                    <a:pt x="7977029" y="831534"/>
                  </a:lnTo>
                  <a:lnTo>
                    <a:pt x="7949580" y="862123"/>
                  </a:lnTo>
                  <a:lnTo>
                    <a:pt x="7914056" y="885759"/>
                  </a:lnTo>
                  <a:lnTo>
                    <a:pt x="7872133" y="900998"/>
                  </a:lnTo>
                  <a:lnTo>
                    <a:pt x="7825485" y="906399"/>
                  </a:lnTo>
                  <a:lnTo>
                    <a:pt x="175501" y="906399"/>
                  </a:lnTo>
                  <a:lnTo>
                    <a:pt x="128846" y="900998"/>
                  </a:lnTo>
                  <a:lnTo>
                    <a:pt x="86922" y="885759"/>
                  </a:lnTo>
                  <a:lnTo>
                    <a:pt x="51403" y="862123"/>
                  </a:lnTo>
                  <a:lnTo>
                    <a:pt x="23961" y="831534"/>
                  </a:lnTo>
                  <a:lnTo>
                    <a:pt x="6269" y="795435"/>
                  </a:lnTo>
                  <a:lnTo>
                    <a:pt x="0" y="755269"/>
                  </a:lnTo>
                  <a:lnTo>
                    <a:pt x="0" y="15100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8411" y="4404105"/>
            <a:ext cx="7738109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chuẩn,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hai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chiếu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gọi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khác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5321300"/>
            <a:ext cx="8026400" cy="748030"/>
            <a:chOff x="520700" y="5321300"/>
            <a:chExt cx="8026400" cy="7480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5334000"/>
              <a:ext cx="8001000" cy="722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3400" y="5334000"/>
              <a:ext cx="8001000" cy="722630"/>
            </a:xfrm>
            <a:custGeom>
              <a:avLst/>
              <a:gdLst/>
              <a:ahLst/>
              <a:cxnLst/>
              <a:rect l="l" t="t" r="r" b="b"/>
              <a:pathLst>
                <a:path w="8001000" h="722629">
                  <a:moveTo>
                    <a:pt x="0" y="120396"/>
                  </a:moveTo>
                  <a:lnTo>
                    <a:pt x="8947" y="82320"/>
                  </a:lnTo>
                  <a:lnTo>
                    <a:pt x="33861" y="49267"/>
                  </a:lnTo>
                  <a:lnTo>
                    <a:pt x="71852" y="23213"/>
                  </a:lnTo>
                  <a:lnTo>
                    <a:pt x="120029" y="6132"/>
                  </a:lnTo>
                  <a:lnTo>
                    <a:pt x="175501" y="0"/>
                  </a:lnTo>
                  <a:lnTo>
                    <a:pt x="7825485" y="0"/>
                  </a:lnTo>
                  <a:lnTo>
                    <a:pt x="7880949" y="6132"/>
                  </a:lnTo>
                  <a:lnTo>
                    <a:pt x="7929128" y="23213"/>
                  </a:lnTo>
                  <a:lnTo>
                    <a:pt x="7967126" y="49267"/>
                  </a:lnTo>
                  <a:lnTo>
                    <a:pt x="7992049" y="82320"/>
                  </a:lnTo>
                  <a:lnTo>
                    <a:pt x="8001000" y="120396"/>
                  </a:lnTo>
                  <a:lnTo>
                    <a:pt x="8001000" y="601929"/>
                  </a:lnTo>
                  <a:lnTo>
                    <a:pt x="7992049" y="639979"/>
                  </a:lnTo>
                  <a:lnTo>
                    <a:pt x="7967126" y="673025"/>
                  </a:lnTo>
                  <a:lnTo>
                    <a:pt x="7929128" y="699085"/>
                  </a:lnTo>
                  <a:lnTo>
                    <a:pt x="7880949" y="716175"/>
                  </a:lnTo>
                  <a:lnTo>
                    <a:pt x="7825485" y="722312"/>
                  </a:lnTo>
                  <a:lnTo>
                    <a:pt x="175501" y="722312"/>
                  </a:lnTo>
                  <a:lnTo>
                    <a:pt x="120029" y="716175"/>
                  </a:lnTo>
                  <a:lnTo>
                    <a:pt x="71852" y="699085"/>
                  </a:lnTo>
                  <a:lnTo>
                    <a:pt x="33861" y="673025"/>
                  </a:lnTo>
                  <a:lnTo>
                    <a:pt x="8947" y="639979"/>
                  </a:lnTo>
                  <a:lnTo>
                    <a:pt x="0" y="601929"/>
                  </a:lnTo>
                  <a:lnTo>
                    <a:pt x="0" y="120396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8411" y="5508447"/>
            <a:ext cx="7145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Ví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dụ: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cụm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từ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“</a:t>
            </a:r>
            <a:r>
              <a:rPr sz="2000" i="1" spc="-5" dirty="0">
                <a:solidFill>
                  <a:srgbClr val="000308"/>
                </a:solidFill>
                <a:latin typeface="Arial"/>
                <a:cs typeface="Arial"/>
              </a:rPr>
              <a:t>sku_description”</a:t>
            </a:r>
            <a:r>
              <a:rPr sz="2000" i="1" spc="-4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giống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với “</a:t>
            </a:r>
            <a:r>
              <a:rPr sz="2000" i="1" dirty="0">
                <a:solidFill>
                  <a:srgbClr val="000308"/>
                </a:solidFill>
                <a:latin typeface="Arial"/>
                <a:cs typeface="Arial"/>
              </a:rPr>
              <a:t>sku_item_desc”</a:t>
            </a:r>
            <a:r>
              <a:rPr sz="2000" i="1" spc="-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58921" y="689360"/>
            <a:ext cx="5791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Định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nghĩa</a:t>
            </a:r>
            <a:r>
              <a:rPr spc="-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chuẩn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00425" y="1709801"/>
            <a:ext cx="5146675" cy="1000125"/>
            <a:chOff x="3400425" y="1709801"/>
            <a:chExt cx="5146675" cy="1000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125" y="1722501"/>
              <a:ext cx="5121275" cy="9745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3125" y="1722501"/>
              <a:ext cx="5121275" cy="974725"/>
            </a:xfrm>
            <a:custGeom>
              <a:avLst/>
              <a:gdLst/>
              <a:ahLst/>
              <a:cxnLst/>
              <a:rect l="l" t="t" r="r" b="b"/>
              <a:pathLst>
                <a:path w="5121275" h="974725">
                  <a:moveTo>
                    <a:pt x="5121275" y="162433"/>
                  </a:moveTo>
                  <a:lnTo>
                    <a:pt x="5121275" y="812164"/>
                  </a:lnTo>
                  <a:lnTo>
                    <a:pt x="5117213" y="831122"/>
                  </a:lnTo>
                  <a:lnTo>
                    <a:pt x="5086085" y="866978"/>
                  </a:lnTo>
                  <a:lnTo>
                    <a:pt x="5027302" y="899278"/>
                  </a:lnTo>
                  <a:lnTo>
                    <a:pt x="4988673" y="913792"/>
                  </a:lnTo>
                  <a:lnTo>
                    <a:pt x="4944491" y="927052"/>
                  </a:lnTo>
                  <a:lnTo>
                    <a:pt x="4895207" y="938938"/>
                  </a:lnTo>
                  <a:lnTo>
                    <a:pt x="4841276" y="949328"/>
                  </a:lnTo>
                  <a:lnTo>
                    <a:pt x="4783151" y="958102"/>
                  </a:lnTo>
                  <a:lnTo>
                    <a:pt x="4721284" y="965137"/>
                  </a:lnTo>
                  <a:lnTo>
                    <a:pt x="4656130" y="970312"/>
                  </a:lnTo>
                  <a:lnTo>
                    <a:pt x="4588141" y="973506"/>
                  </a:lnTo>
                  <a:lnTo>
                    <a:pt x="4517771" y="974598"/>
                  </a:lnTo>
                  <a:lnTo>
                    <a:pt x="0" y="974598"/>
                  </a:lnTo>
                  <a:lnTo>
                    <a:pt x="0" y="0"/>
                  </a:lnTo>
                  <a:lnTo>
                    <a:pt x="4517771" y="0"/>
                  </a:lnTo>
                  <a:lnTo>
                    <a:pt x="4588141" y="1091"/>
                  </a:lnTo>
                  <a:lnTo>
                    <a:pt x="4656130" y="4285"/>
                  </a:lnTo>
                  <a:lnTo>
                    <a:pt x="4721284" y="9460"/>
                  </a:lnTo>
                  <a:lnTo>
                    <a:pt x="4783151" y="16495"/>
                  </a:lnTo>
                  <a:lnTo>
                    <a:pt x="4841276" y="25269"/>
                  </a:lnTo>
                  <a:lnTo>
                    <a:pt x="4895207" y="35659"/>
                  </a:lnTo>
                  <a:lnTo>
                    <a:pt x="4944490" y="47545"/>
                  </a:lnTo>
                  <a:lnTo>
                    <a:pt x="4988673" y="60805"/>
                  </a:lnTo>
                  <a:lnTo>
                    <a:pt x="5027302" y="75319"/>
                  </a:lnTo>
                  <a:lnTo>
                    <a:pt x="5086085" y="107619"/>
                  </a:lnTo>
                  <a:lnTo>
                    <a:pt x="5117213" y="143475"/>
                  </a:lnTo>
                  <a:lnTo>
                    <a:pt x="5121275" y="162433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72383" y="1823669"/>
            <a:ext cx="444055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•	Một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file</a:t>
            </a:r>
            <a:r>
              <a:rPr sz="2400" spc="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hoặc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cơ</a:t>
            </a:r>
            <a:r>
              <a:rPr sz="24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sở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endParaRPr sz="2400">
              <a:latin typeface="Tahoma"/>
              <a:cs typeface="Tahoma"/>
            </a:endParaRPr>
          </a:p>
          <a:p>
            <a:pPr marL="299085">
              <a:lnSpc>
                <a:spcPts val="2740"/>
              </a:lnSpc>
            </a:pP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chứa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định</a:t>
            </a:r>
            <a:r>
              <a:rPr sz="24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nghĩa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về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4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1587500"/>
            <a:ext cx="2905125" cy="1244600"/>
            <a:chOff x="520700" y="1587500"/>
            <a:chExt cx="2905125" cy="1244600"/>
          </a:xfrm>
        </p:grpSpPr>
        <p:sp>
          <p:nvSpPr>
            <p:cNvPr id="7" name="object 7"/>
            <p:cNvSpPr/>
            <p:nvPr/>
          </p:nvSpPr>
          <p:spPr>
            <a:xfrm>
              <a:off x="533400" y="1600200"/>
              <a:ext cx="2879725" cy="1219200"/>
            </a:xfrm>
            <a:custGeom>
              <a:avLst/>
              <a:gdLst/>
              <a:ahLst/>
              <a:cxnLst/>
              <a:rect l="l" t="t" r="r" b="b"/>
              <a:pathLst>
                <a:path w="2879725" h="1219200">
                  <a:moveTo>
                    <a:pt x="2399792" y="0"/>
                  </a:moveTo>
                  <a:lnTo>
                    <a:pt x="479958" y="0"/>
                  </a:lnTo>
                  <a:lnTo>
                    <a:pt x="409033" y="1402"/>
                  </a:lnTo>
                  <a:lnTo>
                    <a:pt x="341339" y="5476"/>
                  </a:lnTo>
                  <a:lnTo>
                    <a:pt x="277619" y="12020"/>
                  </a:lnTo>
                  <a:lnTo>
                    <a:pt x="218615" y="20836"/>
                  </a:lnTo>
                  <a:lnTo>
                    <a:pt x="165070" y="31721"/>
                  </a:lnTo>
                  <a:lnTo>
                    <a:pt x="117725" y="44476"/>
                  </a:lnTo>
                  <a:lnTo>
                    <a:pt x="77324" y="58901"/>
                  </a:lnTo>
                  <a:lnTo>
                    <a:pt x="20320" y="91956"/>
                  </a:lnTo>
                  <a:lnTo>
                    <a:pt x="0" y="129286"/>
                  </a:lnTo>
                  <a:lnTo>
                    <a:pt x="0" y="1089914"/>
                  </a:lnTo>
                  <a:lnTo>
                    <a:pt x="20320" y="1127243"/>
                  </a:lnTo>
                  <a:lnTo>
                    <a:pt x="77324" y="1160298"/>
                  </a:lnTo>
                  <a:lnTo>
                    <a:pt x="117725" y="1174723"/>
                  </a:lnTo>
                  <a:lnTo>
                    <a:pt x="165070" y="1187478"/>
                  </a:lnTo>
                  <a:lnTo>
                    <a:pt x="218615" y="1198363"/>
                  </a:lnTo>
                  <a:lnTo>
                    <a:pt x="277619" y="1207179"/>
                  </a:lnTo>
                  <a:lnTo>
                    <a:pt x="341339" y="1213723"/>
                  </a:lnTo>
                  <a:lnTo>
                    <a:pt x="409033" y="1217797"/>
                  </a:lnTo>
                  <a:lnTo>
                    <a:pt x="479958" y="1219200"/>
                  </a:lnTo>
                  <a:lnTo>
                    <a:pt x="2399792" y="1219200"/>
                  </a:lnTo>
                  <a:lnTo>
                    <a:pt x="2470710" y="1217797"/>
                  </a:lnTo>
                  <a:lnTo>
                    <a:pt x="2538399" y="1213723"/>
                  </a:lnTo>
                  <a:lnTo>
                    <a:pt x="2602115" y="1207179"/>
                  </a:lnTo>
                  <a:lnTo>
                    <a:pt x="2661115" y="1198363"/>
                  </a:lnTo>
                  <a:lnTo>
                    <a:pt x="2714658" y="1187478"/>
                  </a:lnTo>
                  <a:lnTo>
                    <a:pt x="2762001" y="1174723"/>
                  </a:lnTo>
                  <a:lnTo>
                    <a:pt x="2802402" y="1160298"/>
                  </a:lnTo>
                  <a:lnTo>
                    <a:pt x="2859404" y="1127243"/>
                  </a:lnTo>
                  <a:lnTo>
                    <a:pt x="2879725" y="1089914"/>
                  </a:lnTo>
                  <a:lnTo>
                    <a:pt x="2879725" y="129286"/>
                  </a:lnTo>
                  <a:lnTo>
                    <a:pt x="2859404" y="91956"/>
                  </a:lnTo>
                  <a:lnTo>
                    <a:pt x="2802402" y="58901"/>
                  </a:lnTo>
                  <a:lnTo>
                    <a:pt x="2762001" y="44476"/>
                  </a:lnTo>
                  <a:lnTo>
                    <a:pt x="2714658" y="31721"/>
                  </a:lnTo>
                  <a:lnTo>
                    <a:pt x="2661115" y="20836"/>
                  </a:lnTo>
                  <a:lnTo>
                    <a:pt x="2602115" y="12020"/>
                  </a:lnTo>
                  <a:lnTo>
                    <a:pt x="2538399" y="5476"/>
                  </a:lnTo>
                  <a:lnTo>
                    <a:pt x="2470710" y="1402"/>
                  </a:lnTo>
                  <a:lnTo>
                    <a:pt x="239979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600200"/>
              <a:ext cx="2879725" cy="1219200"/>
            </a:xfrm>
            <a:custGeom>
              <a:avLst/>
              <a:gdLst/>
              <a:ahLst/>
              <a:cxnLst/>
              <a:rect l="l" t="t" r="r" b="b"/>
              <a:pathLst>
                <a:path w="2879725" h="1219200">
                  <a:moveTo>
                    <a:pt x="0" y="129286"/>
                  </a:moveTo>
                  <a:lnTo>
                    <a:pt x="20320" y="91956"/>
                  </a:lnTo>
                  <a:lnTo>
                    <a:pt x="77324" y="58901"/>
                  </a:lnTo>
                  <a:lnTo>
                    <a:pt x="117725" y="44476"/>
                  </a:lnTo>
                  <a:lnTo>
                    <a:pt x="165070" y="31721"/>
                  </a:lnTo>
                  <a:lnTo>
                    <a:pt x="218615" y="20836"/>
                  </a:lnTo>
                  <a:lnTo>
                    <a:pt x="277619" y="12020"/>
                  </a:lnTo>
                  <a:lnTo>
                    <a:pt x="341339" y="5476"/>
                  </a:lnTo>
                  <a:lnTo>
                    <a:pt x="409033" y="1402"/>
                  </a:lnTo>
                  <a:lnTo>
                    <a:pt x="479958" y="0"/>
                  </a:lnTo>
                  <a:lnTo>
                    <a:pt x="2399792" y="0"/>
                  </a:lnTo>
                  <a:lnTo>
                    <a:pt x="2470710" y="1402"/>
                  </a:lnTo>
                  <a:lnTo>
                    <a:pt x="2538399" y="5476"/>
                  </a:lnTo>
                  <a:lnTo>
                    <a:pt x="2602115" y="12020"/>
                  </a:lnTo>
                  <a:lnTo>
                    <a:pt x="2661115" y="20836"/>
                  </a:lnTo>
                  <a:lnTo>
                    <a:pt x="2714658" y="31721"/>
                  </a:lnTo>
                  <a:lnTo>
                    <a:pt x="2762001" y="44476"/>
                  </a:lnTo>
                  <a:lnTo>
                    <a:pt x="2802402" y="58901"/>
                  </a:lnTo>
                  <a:lnTo>
                    <a:pt x="2859404" y="91956"/>
                  </a:lnTo>
                  <a:lnTo>
                    <a:pt x="2879725" y="129286"/>
                  </a:lnTo>
                  <a:lnTo>
                    <a:pt x="2879725" y="1089914"/>
                  </a:lnTo>
                  <a:lnTo>
                    <a:pt x="2859404" y="1127243"/>
                  </a:lnTo>
                  <a:lnTo>
                    <a:pt x="2802402" y="1160298"/>
                  </a:lnTo>
                  <a:lnTo>
                    <a:pt x="2762001" y="1174723"/>
                  </a:lnTo>
                  <a:lnTo>
                    <a:pt x="2714658" y="1187478"/>
                  </a:lnTo>
                  <a:lnTo>
                    <a:pt x="2661115" y="1198363"/>
                  </a:lnTo>
                  <a:lnTo>
                    <a:pt x="2602115" y="1207179"/>
                  </a:lnTo>
                  <a:lnTo>
                    <a:pt x="2538399" y="1213723"/>
                  </a:lnTo>
                  <a:lnTo>
                    <a:pt x="2470710" y="1217797"/>
                  </a:lnTo>
                  <a:lnTo>
                    <a:pt x="2399792" y="1219200"/>
                  </a:lnTo>
                  <a:lnTo>
                    <a:pt x="479958" y="1219200"/>
                  </a:lnTo>
                  <a:lnTo>
                    <a:pt x="409033" y="1217797"/>
                  </a:lnTo>
                  <a:lnTo>
                    <a:pt x="341339" y="1213723"/>
                  </a:lnTo>
                  <a:lnTo>
                    <a:pt x="277619" y="1207179"/>
                  </a:lnTo>
                  <a:lnTo>
                    <a:pt x="218615" y="1198363"/>
                  </a:lnTo>
                  <a:lnTo>
                    <a:pt x="165070" y="1187478"/>
                  </a:lnTo>
                  <a:lnTo>
                    <a:pt x="117725" y="1174723"/>
                  </a:lnTo>
                  <a:lnTo>
                    <a:pt x="77324" y="1160298"/>
                  </a:lnTo>
                  <a:lnTo>
                    <a:pt x="20320" y="1127243"/>
                  </a:lnTo>
                  <a:lnTo>
                    <a:pt x="0" y="1089914"/>
                  </a:lnTo>
                  <a:lnTo>
                    <a:pt x="0" y="12928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3622" y="1490446"/>
            <a:ext cx="1360170" cy="124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60" marR="5080" indent="-48895">
              <a:lnSpc>
                <a:spcPct val="125099"/>
              </a:lnSpc>
              <a:spcBef>
                <a:spcPts val="95"/>
              </a:spcBef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ừ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đi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ể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 </a:t>
            </a:r>
            <a:r>
              <a:rPr sz="3200" spc="-7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ữ</a:t>
            </a:r>
            <a:r>
              <a:rPr sz="32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ệ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4675" y="755629"/>
            <a:ext cx="46482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Duy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trì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từ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điển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75" y="2895600"/>
            <a:ext cx="795972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866775"/>
            <a:chOff x="520700" y="1587500"/>
            <a:chExt cx="8026400" cy="86677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7875016" y="0"/>
                  </a:moveTo>
                  <a:lnTo>
                    <a:pt x="125958" y="0"/>
                  </a:lnTo>
                  <a:lnTo>
                    <a:pt x="86143" y="7144"/>
                  </a:lnTo>
                  <a:lnTo>
                    <a:pt x="51566" y="27041"/>
                  </a:lnTo>
                  <a:lnTo>
                    <a:pt x="24301" y="57387"/>
                  </a:lnTo>
                  <a:lnTo>
                    <a:pt x="6420" y="95877"/>
                  </a:lnTo>
                  <a:lnTo>
                    <a:pt x="0" y="140208"/>
                  </a:lnTo>
                  <a:lnTo>
                    <a:pt x="0" y="701166"/>
                  </a:lnTo>
                  <a:lnTo>
                    <a:pt x="6420" y="745497"/>
                  </a:lnTo>
                  <a:lnTo>
                    <a:pt x="24301" y="783987"/>
                  </a:lnTo>
                  <a:lnTo>
                    <a:pt x="51566" y="814333"/>
                  </a:lnTo>
                  <a:lnTo>
                    <a:pt x="86143" y="834230"/>
                  </a:lnTo>
                  <a:lnTo>
                    <a:pt x="125958" y="841375"/>
                  </a:lnTo>
                  <a:lnTo>
                    <a:pt x="7875016" y="841375"/>
                  </a:lnTo>
                  <a:lnTo>
                    <a:pt x="7914843" y="834230"/>
                  </a:lnTo>
                  <a:lnTo>
                    <a:pt x="7949427" y="814333"/>
                  </a:lnTo>
                  <a:lnTo>
                    <a:pt x="7976697" y="783987"/>
                  </a:lnTo>
                  <a:lnTo>
                    <a:pt x="7994578" y="745497"/>
                  </a:lnTo>
                  <a:lnTo>
                    <a:pt x="8001000" y="701166"/>
                  </a:lnTo>
                  <a:lnTo>
                    <a:pt x="8001000" y="140208"/>
                  </a:lnTo>
                  <a:lnTo>
                    <a:pt x="7994578" y="95877"/>
                  </a:lnTo>
                  <a:lnTo>
                    <a:pt x="7976697" y="57387"/>
                  </a:lnTo>
                  <a:lnTo>
                    <a:pt x="7949427" y="27041"/>
                  </a:lnTo>
                  <a:lnTo>
                    <a:pt x="7914843" y="7144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166"/>
                  </a:lnTo>
                  <a:lnTo>
                    <a:pt x="7994578" y="745497"/>
                  </a:lnTo>
                  <a:lnTo>
                    <a:pt x="7976697" y="783987"/>
                  </a:lnTo>
                  <a:lnTo>
                    <a:pt x="7949427" y="814333"/>
                  </a:lnTo>
                  <a:lnTo>
                    <a:pt x="7914843" y="834230"/>
                  </a:lnTo>
                  <a:lnTo>
                    <a:pt x="7875016" y="841375"/>
                  </a:lnTo>
                  <a:lnTo>
                    <a:pt x="125958" y="841375"/>
                  </a:lnTo>
                  <a:lnTo>
                    <a:pt x="86143" y="834230"/>
                  </a:lnTo>
                  <a:lnTo>
                    <a:pt x="51566" y="814333"/>
                  </a:lnTo>
                  <a:lnTo>
                    <a:pt x="24301" y="783987"/>
                  </a:lnTo>
                  <a:lnTo>
                    <a:pt x="6420" y="745497"/>
                  </a:lnTo>
                  <a:lnTo>
                    <a:pt x="0" y="701166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3780" y="1851786"/>
            <a:ext cx="752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tôi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chia sẻ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khách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với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các tổ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chức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1800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2494026"/>
            <a:ext cx="8026400" cy="2678430"/>
            <a:chOff x="520700" y="2494026"/>
            <a:chExt cx="8026400" cy="2678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06726"/>
              <a:ext cx="8001000" cy="8412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25067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039"/>
                  </a:lnTo>
                  <a:lnTo>
                    <a:pt x="7994578" y="745370"/>
                  </a:lnTo>
                  <a:lnTo>
                    <a:pt x="7976697" y="783860"/>
                  </a:lnTo>
                  <a:lnTo>
                    <a:pt x="7949427" y="814206"/>
                  </a:lnTo>
                  <a:lnTo>
                    <a:pt x="7914843" y="834103"/>
                  </a:lnTo>
                  <a:lnTo>
                    <a:pt x="7875016" y="841248"/>
                  </a:lnTo>
                  <a:lnTo>
                    <a:pt x="125958" y="841248"/>
                  </a:lnTo>
                  <a:lnTo>
                    <a:pt x="86143" y="834103"/>
                  </a:lnTo>
                  <a:lnTo>
                    <a:pt x="51566" y="814206"/>
                  </a:lnTo>
                  <a:lnTo>
                    <a:pt x="24301" y="783860"/>
                  </a:lnTo>
                  <a:lnTo>
                    <a:pt x="6420" y="745370"/>
                  </a:lnTo>
                  <a:lnTo>
                    <a:pt x="0" y="701039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" y="3411601"/>
              <a:ext cx="8001000" cy="843280"/>
            </a:xfrm>
            <a:custGeom>
              <a:avLst/>
              <a:gdLst/>
              <a:ahLst/>
              <a:cxnLst/>
              <a:rect l="l" t="t" r="r" b="b"/>
              <a:pathLst>
                <a:path w="8001000" h="843279">
                  <a:moveTo>
                    <a:pt x="7875016" y="0"/>
                  </a:moveTo>
                  <a:lnTo>
                    <a:pt x="125958" y="0"/>
                  </a:lnTo>
                  <a:lnTo>
                    <a:pt x="86143" y="7158"/>
                  </a:lnTo>
                  <a:lnTo>
                    <a:pt x="51566" y="27094"/>
                  </a:lnTo>
                  <a:lnTo>
                    <a:pt x="24301" y="57497"/>
                  </a:lnTo>
                  <a:lnTo>
                    <a:pt x="6420" y="96056"/>
                  </a:lnTo>
                  <a:lnTo>
                    <a:pt x="0" y="140462"/>
                  </a:lnTo>
                  <a:lnTo>
                    <a:pt x="0" y="702437"/>
                  </a:lnTo>
                  <a:lnTo>
                    <a:pt x="6420" y="746842"/>
                  </a:lnTo>
                  <a:lnTo>
                    <a:pt x="24301" y="785401"/>
                  </a:lnTo>
                  <a:lnTo>
                    <a:pt x="51566" y="815804"/>
                  </a:lnTo>
                  <a:lnTo>
                    <a:pt x="86143" y="835740"/>
                  </a:lnTo>
                  <a:lnTo>
                    <a:pt x="125958" y="842899"/>
                  </a:lnTo>
                  <a:lnTo>
                    <a:pt x="7875016" y="842899"/>
                  </a:lnTo>
                  <a:lnTo>
                    <a:pt x="7914843" y="835740"/>
                  </a:lnTo>
                  <a:lnTo>
                    <a:pt x="7949427" y="815804"/>
                  </a:lnTo>
                  <a:lnTo>
                    <a:pt x="7976697" y="785401"/>
                  </a:lnTo>
                  <a:lnTo>
                    <a:pt x="7994578" y="746842"/>
                  </a:lnTo>
                  <a:lnTo>
                    <a:pt x="8001000" y="702437"/>
                  </a:lnTo>
                  <a:lnTo>
                    <a:pt x="8001000" y="140462"/>
                  </a:lnTo>
                  <a:lnTo>
                    <a:pt x="7994578" y="96056"/>
                  </a:lnTo>
                  <a:lnTo>
                    <a:pt x="7976697" y="57497"/>
                  </a:lnTo>
                  <a:lnTo>
                    <a:pt x="7949427" y="27094"/>
                  </a:lnTo>
                  <a:lnTo>
                    <a:pt x="7914843" y="7158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411601"/>
              <a:ext cx="8001000" cy="843280"/>
            </a:xfrm>
            <a:custGeom>
              <a:avLst/>
              <a:gdLst/>
              <a:ahLst/>
              <a:cxnLst/>
              <a:rect l="l" t="t" r="r" b="b"/>
              <a:pathLst>
                <a:path w="8001000" h="843279">
                  <a:moveTo>
                    <a:pt x="0" y="140462"/>
                  </a:moveTo>
                  <a:lnTo>
                    <a:pt x="6420" y="96056"/>
                  </a:lnTo>
                  <a:lnTo>
                    <a:pt x="24301" y="57497"/>
                  </a:lnTo>
                  <a:lnTo>
                    <a:pt x="51566" y="27094"/>
                  </a:lnTo>
                  <a:lnTo>
                    <a:pt x="86143" y="7158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58"/>
                  </a:lnTo>
                  <a:lnTo>
                    <a:pt x="7949427" y="27094"/>
                  </a:lnTo>
                  <a:lnTo>
                    <a:pt x="7976697" y="57497"/>
                  </a:lnTo>
                  <a:lnTo>
                    <a:pt x="7994578" y="96056"/>
                  </a:lnTo>
                  <a:lnTo>
                    <a:pt x="8001000" y="140462"/>
                  </a:lnTo>
                  <a:lnTo>
                    <a:pt x="8001000" y="702437"/>
                  </a:lnTo>
                  <a:lnTo>
                    <a:pt x="7994578" y="746842"/>
                  </a:lnTo>
                  <a:lnTo>
                    <a:pt x="7976697" y="785401"/>
                  </a:lnTo>
                  <a:lnTo>
                    <a:pt x="7949427" y="815804"/>
                  </a:lnTo>
                  <a:lnTo>
                    <a:pt x="7914843" y="835740"/>
                  </a:lnTo>
                  <a:lnTo>
                    <a:pt x="7875016" y="842899"/>
                  </a:lnTo>
                  <a:lnTo>
                    <a:pt x="125958" y="842899"/>
                  </a:lnTo>
                  <a:lnTo>
                    <a:pt x="86143" y="835740"/>
                  </a:lnTo>
                  <a:lnTo>
                    <a:pt x="51566" y="815804"/>
                  </a:lnTo>
                  <a:lnTo>
                    <a:pt x="24301" y="785401"/>
                  </a:lnTo>
                  <a:lnTo>
                    <a:pt x="6420" y="746842"/>
                  </a:lnTo>
                  <a:lnTo>
                    <a:pt x="0" y="702437"/>
                  </a:lnTo>
                  <a:lnTo>
                    <a:pt x="0" y="14046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318000"/>
              <a:ext cx="8001000" cy="8413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4318000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7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7"/>
                  </a:lnTo>
                  <a:lnTo>
                    <a:pt x="8001000" y="701167"/>
                  </a:lnTo>
                  <a:lnTo>
                    <a:pt x="7994578" y="745497"/>
                  </a:lnTo>
                  <a:lnTo>
                    <a:pt x="7976697" y="783987"/>
                  </a:lnTo>
                  <a:lnTo>
                    <a:pt x="7949427" y="814333"/>
                  </a:lnTo>
                  <a:lnTo>
                    <a:pt x="7914843" y="834230"/>
                  </a:lnTo>
                  <a:lnTo>
                    <a:pt x="7875016" y="841375"/>
                  </a:lnTo>
                  <a:lnTo>
                    <a:pt x="125958" y="841375"/>
                  </a:lnTo>
                  <a:lnTo>
                    <a:pt x="86143" y="834230"/>
                  </a:lnTo>
                  <a:lnTo>
                    <a:pt x="51566" y="814333"/>
                  </a:lnTo>
                  <a:lnTo>
                    <a:pt x="24301" y="783987"/>
                  </a:lnTo>
                  <a:lnTo>
                    <a:pt x="6420" y="745497"/>
                  </a:lnTo>
                  <a:lnTo>
                    <a:pt x="0" y="701167"/>
                  </a:lnTo>
                  <a:lnTo>
                    <a:pt x="0" y="140207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3780" y="2634741"/>
            <a:ext cx="7684770" cy="22352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tôi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chia sẻ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1800" spc="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chưa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xác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về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với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các tổ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chức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mà</a:t>
            </a:r>
            <a:r>
              <a:rPr sz="1800" spc="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chưa 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sự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chấp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thuận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bộ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phận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pháp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lý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”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Franklin Gothic Medium"/>
              <a:cs typeface="Franklin Gothic Medium"/>
            </a:endParaRPr>
          </a:p>
          <a:p>
            <a:pPr marL="12700" marR="130810">
              <a:lnSpc>
                <a:spcPts val="1939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Dữ liệu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viên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không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bao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giờ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được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bất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cứ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ngoài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nhân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viên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mà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chưa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có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sự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chấp thuận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 phận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nhân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”</a:t>
            </a:r>
            <a:endParaRPr sz="180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“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Chúng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tôi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chia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sẻ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r>
              <a:rPr sz="18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18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khách</a:t>
            </a:r>
            <a:r>
              <a:rPr sz="18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hàng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với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các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tổ</a:t>
            </a:r>
            <a:r>
              <a:rPr sz="18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chức</a:t>
            </a:r>
            <a:r>
              <a:rPr sz="1800" spc="-3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khác</a:t>
            </a:r>
            <a:r>
              <a:rPr sz="18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.”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5211826"/>
            <a:ext cx="8026400" cy="866775"/>
            <a:chOff x="520700" y="5211826"/>
            <a:chExt cx="8026400" cy="866775"/>
          </a:xfrm>
        </p:grpSpPr>
        <p:sp>
          <p:nvSpPr>
            <p:cNvPr id="15" name="object 15"/>
            <p:cNvSpPr/>
            <p:nvPr/>
          </p:nvSpPr>
          <p:spPr>
            <a:xfrm>
              <a:off x="533400" y="52245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7875016" y="0"/>
                  </a:moveTo>
                  <a:lnTo>
                    <a:pt x="125958" y="0"/>
                  </a:lnTo>
                  <a:lnTo>
                    <a:pt x="86143" y="7144"/>
                  </a:lnTo>
                  <a:lnTo>
                    <a:pt x="51566" y="27041"/>
                  </a:lnTo>
                  <a:lnTo>
                    <a:pt x="24301" y="57387"/>
                  </a:lnTo>
                  <a:lnTo>
                    <a:pt x="6420" y="95877"/>
                  </a:lnTo>
                  <a:lnTo>
                    <a:pt x="0" y="140208"/>
                  </a:lnTo>
                  <a:lnTo>
                    <a:pt x="0" y="701078"/>
                  </a:lnTo>
                  <a:lnTo>
                    <a:pt x="6420" y="745401"/>
                  </a:lnTo>
                  <a:lnTo>
                    <a:pt x="24301" y="783896"/>
                  </a:lnTo>
                  <a:lnTo>
                    <a:pt x="51566" y="814253"/>
                  </a:lnTo>
                  <a:lnTo>
                    <a:pt x="86143" y="834161"/>
                  </a:lnTo>
                  <a:lnTo>
                    <a:pt x="125958" y="841311"/>
                  </a:lnTo>
                  <a:lnTo>
                    <a:pt x="7875016" y="841311"/>
                  </a:lnTo>
                  <a:lnTo>
                    <a:pt x="7914843" y="834161"/>
                  </a:lnTo>
                  <a:lnTo>
                    <a:pt x="7949427" y="814253"/>
                  </a:lnTo>
                  <a:lnTo>
                    <a:pt x="7976697" y="783896"/>
                  </a:lnTo>
                  <a:lnTo>
                    <a:pt x="7994578" y="745401"/>
                  </a:lnTo>
                  <a:lnTo>
                    <a:pt x="8001000" y="701078"/>
                  </a:lnTo>
                  <a:lnTo>
                    <a:pt x="8001000" y="140208"/>
                  </a:lnTo>
                  <a:lnTo>
                    <a:pt x="7994578" y="95877"/>
                  </a:lnTo>
                  <a:lnTo>
                    <a:pt x="7976697" y="57387"/>
                  </a:lnTo>
                  <a:lnTo>
                    <a:pt x="7949427" y="27041"/>
                  </a:lnTo>
                  <a:lnTo>
                    <a:pt x="7914843" y="7144"/>
                  </a:lnTo>
                  <a:lnTo>
                    <a:pt x="7875016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5224526"/>
              <a:ext cx="8001000" cy="841375"/>
            </a:xfrm>
            <a:custGeom>
              <a:avLst/>
              <a:gdLst/>
              <a:ahLst/>
              <a:cxnLst/>
              <a:rect l="l" t="t" r="r" b="b"/>
              <a:pathLst>
                <a:path w="8001000" h="841375">
                  <a:moveTo>
                    <a:pt x="0" y="140208"/>
                  </a:moveTo>
                  <a:lnTo>
                    <a:pt x="6420" y="95877"/>
                  </a:lnTo>
                  <a:lnTo>
                    <a:pt x="24301" y="57387"/>
                  </a:lnTo>
                  <a:lnTo>
                    <a:pt x="51566" y="27041"/>
                  </a:lnTo>
                  <a:lnTo>
                    <a:pt x="86143" y="7144"/>
                  </a:lnTo>
                  <a:lnTo>
                    <a:pt x="125958" y="0"/>
                  </a:lnTo>
                  <a:lnTo>
                    <a:pt x="7875016" y="0"/>
                  </a:lnTo>
                  <a:lnTo>
                    <a:pt x="7914843" y="7144"/>
                  </a:lnTo>
                  <a:lnTo>
                    <a:pt x="7949427" y="27041"/>
                  </a:lnTo>
                  <a:lnTo>
                    <a:pt x="7976697" y="57387"/>
                  </a:lnTo>
                  <a:lnTo>
                    <a:pt x="7994578" y="95877"/>
                  </a:lnTo>
                  <a:lnTo>
                    <a:pt x="8001000" y="140208"/>
                  </a:lnTo>
                  <a:lnTo>
                    <a:pt x="8001000" y="701078"/>
                  </a:lnTo>
                  <a:lnTo>
                    <a:pt x="7994578" y="745401"/>
                  </a:lnTo>
                  <a:lnTo>
                    <a:pt x="7976697" y="783896"/>
                  </a:lnTo>
                  <a:lnTo>
                    <a:pt x="7949427" y="814253"/>
                  </a:lnTo>
                  <a:lnTo>
                    <a:pt x="7914843" y="834161"/>
                  </a:lnTo>
                  <a:lnTo>
                    <a:pt x="7875016" y="841311"/>
                  </a:lnTo>
                  <a:lnTo>
                    <a:pt x="125958" y="841311"/>
                  </a:lnTo>
                  <a:lnTo>
                    <a:pt x="86143" y="834161"/>
                  </a:lnTo>
                  <a:lnTo>
                    <a:pt x="51566" y="814253"/>
                  </a:lnTo>
                  <a:lnTo>
                    <a:pt x="24301" y="783896"/>
                  </a:lnTo>
                  <a:lnTo>
                    <a:pt x="6420" y="745401"/>
                  </a:lnTo>
                  <a:lnTo>
                    <a:pt x="0" y="701078"/>
                  </a:lnTo>
                  <a:lnTo>
                    <a:pt x="0" y="1402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3780" y="5229859"/>
            <a:ext cx="764095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uản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trị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dữ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làm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việc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giám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đốc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điều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phận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1945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pháp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lý, quản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lý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bộ phận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chức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năng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và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một số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bộ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phận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để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đưa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ra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chính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sách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12759" y="762660"/>
            <a:ext cx="62484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Xác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định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chính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dữ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72390" marR="64769" algn="just">
              <a:lnSpc>
                <a:spcPct val="90000"/>
              </a:lnSpc>
            </a:pPr>
            <a:r>
              <a:rPr spc="-5" dirty="0"/>
              <a:t>Lập </a:t>
            </a:r>
            <a:r>
              <a:rPr dirty="0"/>
              <a:t>kế </a:t>
            </a:r>
            <a:r>
              <a:rPr spc="-5" dirty="0"/>
              <a:t>hoạch phục hồi dữ </a:t>
            </a:r>
            <a:r>
              <a:rPr dirty="0"/>
              <a:t> </a:t>
            </a:r>
            <a:r>
              <a:rPr spc="-5" dirty="0"/>
              <a:t>liệu và </a:t>
            </a:r>
            <a:r>
              <a:rPr dirty="0"/>
              <a:t>các </a:t>
            </a:r>
            <a:r>
              <a:rPr spc="-5" dirty="0"/>
              <a:t>hệ </a:t>
            </a:r>
            <a:r>
              <a:rPr dirty="0"/>
              <a:t>thống trong </a:t>
            </a:r>
            <a:r>
              <a:rPr spc="5" dirty="0"/>
              <a:t> </a:t>
            </a:r>
            <a:r>
              <a:rPr spc="-5" dirty="0"/>
              <a:t>trường</a:t>
            </a:r>
            <a:r>
              <a:rPr dirty="0"/>
              <a:t> </a:t>
            </a:r>
            <a:r>
              <a:rPr spc="-5" dirty="0"/>
              <a:t>hợp</a:t>
            </a:r>
            <a:r>
              <a:rPr dirty="0"/>
              <a:t> </a:t>
            </a:r>
            <a:r>
              <a:rPr spc="-10" dirty="0"/>
              <a:t>xảy</a:t>
            </a:r>
            <a:r>
              <a:rPr spc="-5" dirty="0"/>
              <a:t> </a:t>
            </a:r>
            <a:r>
              <a:rPr dirty="0"/>
              <a:t>ra</a:t>
            </a:r>
            <a:r>
              <a:rPr spc="5" dirty="0"/>
              <a:t> </a:t>
            </a:r>
            <a:r>
              <a:rPr dirty="0"/>
              <a:t>thảm </a:t>
            </a:r>
            <a:r>
              <a:rPr spc="5" dirty="0"/>
              <a:t> </a:t>
            </a:r>
            <a:r>
              <a:rPr spc="-5" dirty="0"/>
              <a:t>họa</a:t>
            </a:r>
            <a:r>
              <a:rPr spc="545" dirty="0"/>
              <a:t> </a:t>
            </a:r>
            <a:r>
              <a:rPr spc="-5" dirty="0"/>
              <a:t>như</a:t>
            </a:r>
            <a:r>
              <a:rPr spc="560" dirty="0"/>
              <a:t> </a:t>
            </a:r>
            <a:r>
              <a:rPr spc="-5" dirty="0"/>
              <a:t>động</a:t>
            </a:r>
            <a:r>
              <a:rPr spc="545" dirty="0"/>
              <a:t> </a:t>
            </a:r>
            <a:r>
              <a:rPr spc="-5" dirty="0"/>
              <a:t>đất,</a:t>
            </a:r>
            <a:r>
              <a:rPr spc="565" dirty="0"/>
              <a:t> </a:t>
            </a:r>
            <a:r>
              <a:rPr spc="-10" dirty="0"/>
              <a:t>lũ</a:t>
            </a:r>
            <a:r>
              <a:rPr spc="545" dirty="0"/>
              <a:t> </a:t>
            </a:r>
            <a:r>
              <a:rPr spc="-5" dirty="0"/>
              <a:t>lụt, </a:t>
            </a:r>
            <a:r>
              <a:rPr spc="-650" dirty="0"/>
              <a:t> </a:t>
            </a:r>
            <a:r>
              <a:rPr dirty="0"/>
              <a:t>sự</a:t>
            </a:r>
            <a:r>
              <a:rPr spc="5" dirty="0"/>
              <a:t> </a:t>
            </a:r>
            <a:r>
              <a:rPr dirty="0"/>
              <a:t>kiện</a:t>
            </a:r>
            <a:r>
              <a:rPr spc="5" dirty="0"/>
              <a:t> </a:t>
            </a:r>
            <a:r>
              <a:rPr dirty="0"/>
              <a:t>khủng</a:t>
            </a:r>
            <a:r>
              <a:rPr spc="5" dirty="0"/>
              <a:t> </a:t>
            </a:r>
            <a:r>
              <a:rPr spc="-5" dirty="0"/>
              <a:t>bố</a:t>
            </a:r>
            <a:r>
              <a:rPr spc="655" dirty="0"/>
              <a:t> </a:t>
            </a:r>
            <a:r>
              <a:rPr spc="-5" dirty="0"/>
              <a:t>hoặc </a:t>
            </a:r>
            <a:r>
              <a:rPr dirty="0"/>
              <a:t> </a:t>
            </a:r>
            <a:r>
              <a:rPr spc="-5" dirty="0"/>
              <a:t>gián đoạn </a:t>
            </a:r>
            <a:r>
              <a:rPr dirty="0"/>
              <a:t>trong </a:t>
            </a:r>
            <a:r>
              <a:rPr spc="-5" dirty="0"/>
              <a:t>việc </a:t>
            </a:r>
            <a:r>
              <a:rPr spc="-10" dirty="0"/>
              <a:t>xử lý </a:t>
            </a:r>
            <a:r>
              <a:rPr spc="-5" dirty="0"/>
              <a:t> </a:t>
            </a:r>
            <a:r>
              <a:rPr dirty="0"/>
              <a:t>các</a:t>
            </a:r>
            <a:r>
              <a:rPr spc="-15" dirty="0"/>
              <a:t> </a:t>
            </a:r>
            <a:r>
              <a:rPr spc="-5" dirty="0"/>
              <a:t>việc</a:t>
            </a:r>
            <a:r>
              <a:rPr dirty="0"/>
              <a:t> </a:t>
            </a:r>
            <a:r>
              <a:rPr spc="-5" dirty="0"/>
              <a:t>quan</a:t>
            </a:r>
            <a:r>
              <a:rPr spc="5" dirty="0"/>
              <a:t> </a:t>
            </a:r>
            <a:r>
              <a:rPr spc="-5" dirty="0"/>
              <a:t>trọng</a:t>
            </a:r>
            <a:r>
              <a:rPr dirty="0"/>
              <a:t> </a:t>
            </a:r>
            <a:r>
              <a:rPr spc="-5" dirty="0"/>
              <a:t>khác..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1905000"/>
            <a:ext cx="3808476" cy="4038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4400" y="1905000"/>
            <a:ext cx="3808729" cy="4038600"/>
          </a:xfrm>
          <a:prstGeom prst="rect">
            <a:avLst/>
          </a:prstGeom>
          <a:ln w="25400">
            <a:solidFill>
              <a:srgbClr val="00318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73025" marR="64135" algn="just">
              <a:lnSpc>
                <a:spcPct val="90000"/>
              </a:lnSpc>
              <a:spcBef>
                <a:spcPts val="1860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Quản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lý hệ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thông tin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một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nhiệm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vụ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lớn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phức tạp.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số tổ chức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chọn giải pháp thuê ngoài 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 nhiều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chức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năng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000308"/>
                </a:solidFill>
                <a:latin typeface="Arial"/>
                <a:cs typeface="Arial"/>
              </a:rPr>
              <a:t>HTTT.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533400"/>
            <a:ext cx="8001000" cy="990600"/>
          </a:xfrm>
          <a:custGeom>
            <a:avLst/>
            <a:gdLst/>
            <a:ahLst/>
            <a:cxnLst/>
            <a:rect l="l" t="t" r="r" b="b"/>
            <a:pathLst>
              <a:path w="8001000" h="990600">
                <a:moveTo>
                  <a:pt x="8001000" y="0"/>
                </a:moveTo>
                <a:lnTo>
                  <a:pt x="0" y="0"/>
                </a:lnTo>
                <a:lnTo>
                  <a:pt x="0" y="990600"/>
                </a:lnTo>
                <a:lnTo>
                  <a:pt x="8001000" y="990600"/>
                </a:lnTo>
                <a:lnTo>
                  <a:pt x="800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Lên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kế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hoạch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phục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hồi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dữ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liệu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0100" y="1511300"/>
            <a:ext cx="5194300" cy="2159000"/>
            <a:chOff x="3340100" y="1511300"/>
            <a:chExt cx="5194300" cy="2159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1524000"/>
              <a:ext cx="5168900" cy="213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52800" y="1524000"/>
              <a:ext cx="5168900" cy="2133600"/>
            </a:xfrm>
            <a:custGeom>
              <a:avLst/>
              <a:gdLst/>
              <a:ahLst/>
              <a:cxnLst/>
              <a:rect l="l" t="t" r="r" b="b"/>
              <a:pathLst>
                <a:path w="5168900" h="2133600">
                  <a:moveTo>
                    <a:pt x="5168900" y="355600"/>
                  </a:moveTo>
                  <a:lnTo>
                    <a:pt x="5168900" y="1778000"/>
                  </a:lnTo>
                  <a:lnTo>
                    <a:pt x="5166452" y="1833985"/>
                  </a:lnTo>
                  <a:lnTo>
                    <a:pt x="5159256" y="1888075"/>
                  </a:lnTo>
                  <a:lnTo>
                    <a:pt x="5147530" y="1939318"/>
                  </a:lnTo>
                  <a:lnTo>
                    <a:pt x="5131494" y="1986763"/>
                  </a:lnTo>
                  <a:lnTo>
                    <a:pt x="5111369" y="2029460"/>
                  </a:lnTo>
                  <a:lnTo>
                    <a:pt x="5081464" y="2073860"/>
                  </a:lnTo>
                  <a:lnTo>
                    <a:pt x="5047678" y="2106533"/>
                  </a:lnTo>
                  <a:lnTo>
                    <a:pt x="5011035" y="2126704"/>
                  </a:lnTo>
                  <a:lnTo>
                    <a:pt x="4972558" y="2133600"/>
                  </a:lnTo>
                  <a:lnTo>
                    <a:pt x="4921818" y="2133600"/>
                  </a:lnTo>
                  <a:lnTo>
                    <a:pt x="4871079" y="2133600"/>
                  </a:lnTo>
                  <a:lnTo>
                    <a:pt x="4820340" y="2133600"/>
                  </a:lnTo>
                  <a:lnTo>
                    <a:pt x="4769601" y="2133600"/>
                  </a:lnTo>
                  <a:lnTo>
                    <a:pt x="4718861" y="2133600"/>
                  </a:lnTo>
                  <a:lnTo>
                    <a:pt x="4668122" y="2133600"/>
                  </a:lnTo>
                  <a:lnTo>
                    <a:pt x="4617382" y="2133600"/>
                  </a:lnTo>
                  <a:lnTo>
                    <a:pt x="4566642" y="2133600"/>
                  </a:lnTo>
                  <a:lnTo>
                    <a:pt x="4515903" y="2133600"/>
                  </a:lnTo>
                  <a:lnTo>
                    <a:pt x="4465163" y="2133600"/>
                  </a:lnTo>
                  <a:lnTo>
                    <a:pt x="4414423" y="2133600"/>
                  </a:lnTo>
                  <a:lnTo>
                    <a:pt x="4363683" y="2133600"/>
                  </a:lnTo>
                  <a:lnTo>
                    <a:pt x="4312943" y="2133600"/>
                  </a:lnTo>
                  <a:lnTo>
                    <a:pt x="4262203" y="2133600"/>
                  </a:lnTo>
                  <a:lnTo>
                    <a:pt x="4211463" y="2133600"/>
                  </a:lnTo>
                  <a:lnTo>
                    <a:pt x="4160723" y="2133600"/>
                  </a:lnTo>
                  <a:lnTo>
                    <a:pt x="4109983" y="2133600"/>
                  </a:lnTo>
                  <a:lnTo>
                    <a:pt x="4059243" y="2133600"/>
                  </a:lnTo>
                  <a:lnTo>
                    <a:pt x="4008502" y="2133600"/>
                  </a:lnTo>
                  <a:lnTo>
                    <a:pt x="3957762" y="2133600"/>
                  </a:lnTo>
                  <a:lnTo>
                    <a:pt x="3907022" y="2133600"/>
                  </a:lnTo>
                  <a:lnTo>
                    <a:pt x="3856281" y="2133600"/>
                  </a:lnTo>
                  <a:lnTo>
                    <a:pt x="3805541" y="2133600"/>
                  </a:lnTo>
                  <a:lnTo>
                    <a:pt x="3754800" y="2133600"/>
                  </a:lnTo>
                  <a:lnTo>
                    <a:pt x="3704060" y="2133600"/>
                  </a:lnTo>
                  <a:lnTo>
                    <a:pt x="3653319" y="2133600"/>
                  </a:lnTo>
                  <a:lnTo>
                    <a:pt x="3602578" y="2133600"/>
                  </a:lnTo>
                  <a:lnTo>
                    <a:pt x="3551838" y="2133600"/>
                  </a:lnTo>
                  <a:lnTo>
                    <a:pt x="3501097" y="2133600"/>
                  </a:lnTo>
                  <a:lnTo>
                    <a:pt x="3450356" y="2133600"/>
                  </a:lnTo>
                  <a:lnTo>
                    <a:pt x="3399616" y="2133600"/>
                  </a:lnTo>
                  <a:lnTo>
                    <a:pt x="3348875" y="2133600"/>
                  </a:lnTo>
                  <a:lnTo>
                    <a:pt x="3298134" y="2133600"/>
                  </a:lnTo>
                  <a:lnTo>
                    <a:pt x="3247393" y="2133600"/>
                  </a:lnTo>
                  <a:lnTo>
                    <a:pt x="3196652" y="2133600"/>
                  </a:lnTo>
                  <a:lnTo>
                    <a:pt x="3145911" y="2133600"/>
                  </a:lnTo>
                  <a:lnTo>
                    <a:pt x="3095170" y="2133600"/>
                  </a:lnTo>
                  <a:lnTo>
                    <a:pt x="3044430" y="2133600"/>
                  </a:lnTo>
                  <a:lnTo>
                    <a:pt x="2993689" y="2133600"/>
                  </a:lnTo>
                  <a:lnTo>
                    <a:pt x="2942948" y="2133600"/>
                  </a:lnTo>
                  <a:lnTo>
                    <a:pt x="2892207" y="2133600"/>
                  </a:lnTo>
                  <a:lnTo>
                    <a:pt x="2841466" y="2133600"/>
                  </a:lnTo>
                  <a:lnTo>
                    <a:pt x="2790725" y="2133600"/>
                  </a:lnTo>
                  <a:lnTo>
                    <a:pt x="2739984" y="2133600"/>
                  </a:lnTo>
                  <a:lnTo>
                    <a:pt x="2689243" y="2133600"/>
                  </a:lnTo>
                  <a:lnTo>
                    <a:pt x="2638502" y="2133600"/>
                  </a:lnTo>
                  <a:lnTo>
                    <a:pt x="2587761" y="2133600"/>
                  </a:lnTo>
                  <a:lnTo>
                    <a:pt x="2537020" y="2133600"/>
                  </a:lnTo>
                  <a:lnTo>
                    <a:pt x="2486279" y="2133600"/>
                  </a:lnTo>
                  <a:lnTo>
                    <a:pt x="2435537" y="2133600"/>
                  </a:lnTo>
                  <a:lnTo>
                    <a:pt x="2384796" y="2133600"/>
                  </a:lnTo>
                  <a:lnTo>
                    <a:pt x="2334055" y="2133600"/>
                  </a:lnTo>
                  <a:lnTo>
                    <a:pt x="2283314" y="2133600"/>
                  </a:lnTo>
                  <a:lnTo>
                    <a:pt x="2232573" y="2133600"/>
                  </a:lnTo>
                  <a:lnTo>
                    <a:pt x="2181832" y="2133600"/>
                  </a:lnTo>
                  <a:lnTo>
                    <a:pt x="2131091" y="2133600"/>
                  </a:lnTo>
                  <a:lnTo>
                    <a:pt x="2080350" y="2133600"/>
                  </a:lnTo>
                  <a:lnTo>
                    <a:pt x="2029609" y="2133600"/>
                  </a:lnTo>
                  <a:lnTo>
                    <a:pt x="1978868" y="2133600"/>
                  </a:lnTo>
                  <a:lnTo>
                    <a:pt x="1928127" y="2133600"/>
                  </a:lnTo>
                  <a:lnTo>
                    <a:pt x="1877387" y="2133600"/>
                  </a:lnTo>
                  <a:lnTo>
                    <a:pt x="1826646" y="2133600"/>
                  </a:lnTo>
                  <a:lnTo>
                    <a:pt x="1775905" y="2133600"/>
                  </a:lnTo>
                  <a:lnTo>
                    <a:pt x="1725164" y="2133600"/>
                  </a:lnTo>
                  <a:lnTo>
                    <a:pt x="1674423" y="2133600"/>
                  </a:lnTo>
                  <a:lnTo>
                    <a:pt x="1623682" y="2133600"/>
                  </a:lnTo>
                  <a:lnTo>
                    <a:pt x="1572941" y="2133600"/>
                  </a:lnTo>
                  <a:lnTo>
                    <a:pt x="1522201" y="2133600"/>
                  </a:lnTo>
                  <a:lnTo>
                    <a:pt x="1471460" y="2133600"/>
                  </a:lnTo>
                  <a:lnTo>
                    <a:pt x="1420719" y="2133600"/>
                  </a:lnTo>
                  <a:lnTo>
                    <a:pt x="1369979" y="2133600"/>
                  </a:lnTo>
                  <a:lnTo>
                    <a:pt x="1319238" y="2133600"/>
                  </a:lnTo>
                  <a:lnTo>
                    <a:pt x="1268497" y="2133600"/>
                  </a:lnTo>
                  <a:lnTo>
                    <a:pt x="1217757" y="2133600"/>
                  </a:lnTo>
                  <a:lnTo>
                    <a:pt x="1167016" y="2133600"/>
                  </a:lnTo>
                  <a:lnTo>
                    <a:pt x="1116276" y="2133600"/>
                  </a:lnTo>
                  <a:lnTo>
                    <a:pt x="1065535" y="2133600"/>
                  </a:lnTo>
                  <a:lnTo>
                    <a:pt x="1014795" y="2133600"/>
                  </a:lnTo>
                  <a:lnTo>
                    <a:pt x="964055" y="2133600"/>
                  </a:lnTo>
                  <a:lnTo>
                    <a:pt x="913314" y="2133600"/>
                  </a:lnTo>
                  <a:lnTo>
                    <a:pt x="862574" y="2133600"/>
                  </a:lnTo>
                  <a:lnTo>
                    <a:pt x="811834" y="2133600"/>
                  </a:lnTo>
                  <a:lnTo>
                    <a:pt x="761094" y="2133600"/>
                  </a:lnTo>
                  <a:lnTo>
                    <a:pt x="710354" y="2133600"/>
                  </a:lnTo>
                  <a:lnTo>
                    <a:pt x="659614" y="2133600"/>
                  </a:lnTo>
                  <a:lnTo>
                    <a:pt x="608874" y="2133600"/>
                  </a:lnTo>
                  <a:lnTo>
                    <a:pt x="558134" y="2133600"/>
                  </a:lnTo>
                  <a:lnTo>
                    <a:pt x="507394" y="2133600"/>
                  </a:lnTo>
                  <a:lnTo>
                    <a:pt x="456654" y="2133600"/>
                  </a:lnTo>
                  <a:lnTo>
                    <a:pt x="405915" y="2133600"/>
                  </a:lnTo>
                  <a:lnTo>
                    <a:pt x="355175" y="2133600"/>
                  </a:lnTo>
                  <a:lnTo>
                    <a:pt x="304435" y="2133600"/>
                  </a:lnTo>
                  <a:lnTo>
                    <a:pt x="253696" y="2133600"/>
                  </a:lnTo>
                  <a:lnTo>
                    <a:pt x="202956" y="2133600"/>
                  </a:lnTo>
                  <a:lnTo>
                    <a:pt x="152217" y="2133600"/>
                  </a:lnTo>
                  <a:lnTo>
                    <a:pt x="101478" y="2133600"/>
                  </a:lnTo>
                  <a:lnTo>
                    <a:pt x="50739" y="2133600"/>
                  </a:lnTo>
                  <a:lnTo>
                    <a:pt x="0" y="2133600"/>
                  </a:lnTo>
                  <a:lnTo>
                    <a:pt x="0" y="0"/>
                  </a:lnTo>
                  <a:lnTo>
                    <a:pt x="4972558" y="0"/>
                  </a:lnTo>
                  <a:lnTo>
                    <a:pt x="5011035" y="6895"/>
                  </a:lnTo>
                  <a:lnTo>
                    <a:pt x="5047678" y="27066"/>
                  </a:lnTo>
                  <a:lnTo>
                    <a:pt x="5081464" y="59739"/>
                  </a:lnTo>
                  <a:lnTo>
                    <a:pt x="5111369" y="104139"/>
                  </a:lnTo>
                  <a:lnTo>
                    <a:pt x="5131494" y="146836"/>
                  </a:lnTo>
                  <a:lnTo>
                    <a:pt x="5147530" y="194281"/>
                  </a:lnTo>
                  <a:lnTo>
                    <a:pt x="5159256" y="245524"/>
                  </a:lnTo>
                  <a:lnTo>
                    <a:pt x="5166452" y="299614"/>
                  </a:lnTo>
                  <a:lnTo>
                    <a:pt x="5168900" y="355600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90138" y="1625854"/>
            <a:ext cx="4594860" cy="1885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•</a:t>
            </a:r>
            <a:r>
              <a:rPr sz="2000" spc="18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Bất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kỳ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hoạt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động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nào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</a:t>
            </a:r>
            <a:r>
              <a:rPr sz="2000" spc="6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chuỗi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giá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trị</a:t>
            </a:r>
            <a:endParaRPr sz="2000" dirty="0">
              <a:latin typeface="Arial"/>
              <a:cs typeface="Arial"/>
            </a:endParaRPr>
          </a:p>
          <a:p>
            <a:pPr marL="127000">
              <a:lnSpc>
                <a:spcPts val="2280"/>
              </a:lnSpc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cũng</a:t>
            </a:r>
            <a:r>
              <a:rPr sz="2000" spc="4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20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z="2000" spc="-3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Nhà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cung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ấ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p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trong</a:t>
            </a:r>
            <a:r>
              <a:rPr sz="2000" spc="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và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qu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ố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ế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•Lý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do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đ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ể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thuê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ở</a:t>
            </a:r>
            <a:r>
              <a:rPr sz="20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ướ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ngoài:</a:t>
            </a:r>
            <a:endParaRPr sz="2000" dirty="0">
              <a:latin typeface="Franklin Gothic Medium"/>
              <a:cs typeface="Franklin Gothic Medium"/>
            </a:endParaRPr>
          </a:p>
          <a:p>
            <a:pPr marL="1270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000" spc="-2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Giá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nhân</a:t>
            </a:r>
            <a:r>
              <a:rPr sz="20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công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ẻ</a:t>
            </a:r>
            <a:endParaRPr sz="20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000308"/>
                </a:solidFill>
                <a:latin typeface="Wingdings"/>
                <a:cs typeface="Wingdings"/>
              </a:rPr>
              <a:t></a:t>
            </a:r>
            <a:r>
              <a:rPr sz="2000" spc="-10" dirty="0">
                <a:solidFill>
                  <a:srgbClr val="000308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ậ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d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ụ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ng s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ự</a:t>
            </a:r>
            <a:r>
              <a:rPr sz="2000" spc="-6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khác</a:t>
            </a:r>
            <a:r>
              <a:rPr sz="20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bi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ệ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</a:t>
            </a:r>
            <a:r>
              <a:rPr sz="20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v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ề</a:t>
            </a:r>
            <a:r>
              <a:rPr sz="2000" spc="-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ờ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</a:t>
            </a:r>
            <a:r>
              <a:rPr sz="20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0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gian</a:t>
            </a:r>
            <a:endParaRPr sz="2000" dirty="0">
              <a:latin typeface="Franklin Gothic Medium"/>
              <a:cs typeface="Franklin Gothic Medium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4500" y="1587500"/>
            <a:ext cx="2933700" cy="1854200"/>
            <a:chOff x="444500" y="1587500"/>
            <a:chExt cx="2933700" cy="1854200"/>
          </a:xfrm>
        </p:grpSpPr>
        <p:sp>
          <p:nvSpPr>
            <p:cNvPr id="7" name="object 7"/>
            <p:cNvSpPr/>
            <p:nvPr/>
          </p:nvSpPr>
          <p:spPr>
            <a:xfrm>
              <a:off x="457200" y="1600200"/>
              <a:ext cx="2908300" cy="1828800"/>
            </a:xfrm>
            <a:custGeom>
              <a:avLst/>
              <a:gdLst/>
              <a:ahLst/>
              <a:cxnLst/>
              <a:rect l="l" t="t" r="r" b="b"/>
              <a:pathLst>
                <a:path w="2908300" h="1828800">
                  <a:moveTo>
                    <a:pt x="2662809" y="0"/>
                  </a:moveTo>
                  <a:lnTo>
                    <a:pt x="245452" y="0"/>
                  </a:lnTo>
                  <a:lnTo>
                    <a:pt x="197342" y="5913"/>
                  </a:lnTo>
                  <a:lnTo>
                    <a:pt x="151520" y="23209"/>
                  </a:lnTo>
                  <a:lnTo>
                    <a:pt x="109275" y="51220"/>
                  </a:lnTo>
                  <a:lnTo>
                    <a:pt x="71894" y="89280"/>
                  </a:lnTo>
                  <a:lnTo>
                    <a:pt x="46739" y="125886"/>
                  </a:lnTo>
                  <a:lnTo>
                    <a:pt x="26699" y="166570"/>
                  </a:lnTo>
                  <a:lnTo>
                    <a:pt x="12048" y="210503"/>
                  </a:lnTo>
                  <a:lnTo>
                    <a:pt x="3057" y="256855"/>
                  </a:lnTo>
                  <a:lnTo>
                    <a:pt x="0" y="304800"/>
                  </a:lnTo>
                  <a:lnTo>
                    <a:pt x="0" y="1524000"/>
                  </a:lnTo>
                  <a:lnTo>
                    <a:pt x="3057" y="1571944"/>
                  </a:lnTo>
                  <a:lnTo>
                    <a:pt x="12048" y="1618296"/>
                  </a:lnTo>
                  <a:lnTo>
                    <a:pt x="26699" y="1662229"/>
                  </a:lnTo>
                  <a:lnTo>
                    <a:pt x="46739" y="1702913"/>
                  </a:lnTo>
                  <a:lnTo>
                    <a:pt x="71894" y="1739519"/>
                  </a:lnTo>
                  <a:lnTo>
                    <a:pt x="109275" y="1777579"/>
                  </a:lnTo>
                  <a:lnTo>
                    <a:pt x="151520" y="1805590"/>
                  </a:lnTo>
                  <a:lnTo>
                    <a:pt x="197342" y="1822886"/>
                  </a:lnTo>
                  <a:lnTo>
                    <a:pt x="245452" y="1828800"/>
                  </a:lnTo>
                  <a:lnTo>
                    <a:pt x="2662809" y="1828800"/>
                  </a:lnTo>
                  <a:lnTo>
                    <a:pt x="2710938" y="1822886"/>
                  </a:lnTo>
                  <a:lnTo>
                    <a:pt x="2756757" y="1805590"/>
                  </a:lnTo>
                  <a:lnTo>
                    <a:pt x="2799004" y="1777579"/>
                  </a:lnTo>
                  <a:lnTo>
                    <a:pt x="2836417" y="1739519"/>
                  </a:lnTo>
                  <a:lnTo>
                    <a:pt x="2861547" y="1702913"/>
                  </a:lnTo>
                  <a:lnTo>
                    <a:pt x="2881581" y="1662229"/>
                  </a:lnTo>
                  <a:lnTo>
                    <a:pt x="2896238" y="1618296"/>
                  </a:lnTo>
                  <a:lnTo>
                    <a:pt x="2905237" y="1571944"/>
                  </a:lnTo>
                  <a:lnTo>
                    <a:pt x="2908300" y="1524000"/>
                  </a:lnTo>
                  <a:lnTo>
                    <a:pt x="2908300" y="304800"/>
                  </a:lnTo>
                  <a:lnTo>
                    <a:pt x="2905237" y="256855"/>
                  </a:lnTo>
                  <a:lnTo>
                    <a:pt x="2896238" y="210503"/>
                  </a:lnTo>
                  <a:lnTo>
                    <a:pt x="2881581" y="166570"/>
                  </a:lnTo>
                  <a:lnTo>
                    <a:pt x="2861547" y="125886"/>
                  </a:lnTo>
                  <a:lnTo>
                    <a:pt x="2836417" y="89280"/>
                  </a:lnTo>
                  <a:lnTo>
                    <a:pt x="2799004" y="51220"/>
                  </a:lnTo>
                  <a:lnTo>
                    <a:pt x="2756757" y="23209"/>
                  </a:lnTo>
                  <a:lnTo>
                    <a:pt x="2710938" y="5913"/>
                  </a:lnTo>
                  <a:lnTo>
                    <a:pt x="266280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1600200"/>
              <a:ext cx="2908300" cy="1828800"/>
            </a:xfrm>
            <a:custGeom>
              <a:avLst/>
              <a:gdLst/>
              <a:ahLst/>
              <a:cxnLst/>
              <a:rect l="l" t="t" r="r" b="b"/>
              <a:pathLst>
                <a:path w="2908300" h="1828800">
                  <a:moveTo>
                    <a:pt x="0" y="304800"/>
                  </a:moveTo>
                  <a:lnTo>
                    <a:pt x="3057" y="256855"/>
                  </a:lnTo>
                  <a:lnTo>
                    <a:pt x="12048" y="210503"/>
                  </a:lnTo>
                  <a:lnTo>
                    <a:pt x="26699" y="166570"/>
                  </a:lnTo>
                  <a:lnTo>
                    <a:pt x="46739" y="125886"/>
                  </a:lnTo>
                  <a:lnTo>
                    <a:pt x="71894" y="89280"/>
                  </a:lnTo>
                  <a:lnTo>
                    <a:pt x="109275" y="51220"/>
                  </a:lnTo>
                  <a:lnTo>
                    <a:pt x="151520" y="23209"/>
                  </a:lnTo>
                  <a:lnTo>
                    <a:pt x="197342" y="5913"/>
                  </a:lnTo>
                  <a:lnTo>
                    <a:pt x="245452" y="0"/>
                  </a:lnTo>
                  <a:lnTo>
                    <a:pt x="2662809" y="0"/>
                  </a:lnTo>
                  <a:lnTo>
                    <a:pt x="2710938" y="5913"/>
                  </a:lnTo>
                  <a:lnTo>
                    <a:pt x="2756757" y="23209"/>
                  </a:lnTo>
                  <a:lnTo>
                    <a:pt x="2799004" y="51220"/>
                  </a:lnTo>
                  <a:lnTo>
                    <a:pt x="2836417" y="89280"/>
                  </a:lnTo>
                  <a:lnTo>
                    <a:pt x="2861547" y="125886"/>
                  </a:lnTo>
                  <a:lnTo>
                    <a:pt x="2881581" y="166570"/>
                  </a:lnTo>
                  <a:lnTo>
                    <a:pt x="2896238" y="210503"/>
                  </a:lnTo>
                  <a:lnTo>
                    <a:pt x="2905237" y="256855"/>
                  </a:lnTo>
                  <a:lnTo>
                    <a:pt x="2908300" y="304800"/>
                  </a:lnTo>
                  <a:lnTo>
                    <a:pt x="2908300" y="1524000"/>
                  </a:lnTo>
                  <a:lnTo>
                    <a:pt x="2905237" y="1571944"/>
                  </a:lnTo>
                  <a:lnTo>
                    <a:pt x="2896238" y="1618296"/>
                  </a:lnTo>
                  <a:lnTo>
                    <a:pt x="2881581" y="1662229"/>
                  </a:lnTo>
                  <a:lnTo>
                    <a:pt x="2861547" y="1702913"/>
                  </a:lnTo>
                  <a:lnTo>
                    <a:pt x="2836417" y="1739519"/>
                  </a:lnTo>
                  <a:lnTo>
                    <a:pt x="2799004" y="1777579"/>
                  </a:lnTo>
                  <a:lnTo>
                    <a:pt x="2756757" y="1805590"/>
                  </a:lnTo>
                  <a:lnTo>
                    <a:pt x="2710938" y="1822886"/>
                  </a:lnTo>
                  <a:lnTo>
                    <a:pt x="2662809" y="1828800"/>
                  </a:lnTo>
                  <a:lnTo>
                    <a:pt x="245452" y="1828800"/>
                  </a:lnTo>
                  <a:lnTo>
                    <a:pt x="197342" y="1822886"/>
                  </a:lnTo>
                  <a:lnTo>
                    <a:pt x="151520" y="1805590"/>
                  </a:lnTo>
                  <a:lnTo>
                    <a:pt x="109275" y="1777579"/>
                  </a:lnTo>
                  <a:lnTo>
                    <a:pt x="71894" y="1739519"/>
                  </a:lnTo>
                  <a:lnTo>
                    <a:pt x="46739" y="1702913"/>
                  </a:lnTo>
                  <a:lnTo>
                    <a:pt x="26699" y="1662229"/>
                  </a:lnTo>
                  <a:lnTo>
                    <a:pt x="12048" y="1618296"/>
                  </a:lnTo>
                  <a:lnTo>
                    <a:pt x="3057" y="1571944"/>
                  </a:lnTo>
                  <a:lnTo>
                    <a:pt x="0" y="1524000"/>
                  </a:lnTo>
                  <a:lnTo>
                    <a:pt x="0" y="3048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5058" y="1689861"/>
            <a:ext cx="2529205" cy="15970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 indent="-1270" algn="ctr">
              <a:lnSpc>
                <a:spcPct val="89300"/>
              </a:lnSpc>
              <a:spcBef>
                <a:spcPts val="455"/>
              </a:spcBef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Quá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trình thuê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 tổ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chức khác để </a:t>
            </a:r>
            <a:r>
              <a:rPr sz="2800" spc="-8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thực</a:t>
            </a:r>
            <a:r>
              <a:rPr sz="2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hiện</a:t>
            </a:r>
            <a:r>
              <a:rPr sz="2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2800">
              <a:latin typeface="Arial"/>
              <a:cs typeface="Arial"/>
            </a:endParaRPr>
          </a:p>
          <a:p>
            <a:pPr marL="3810" algn="ctr">
              <a:lnSpc>
                <a:spcPts val="3010"/>
              </a:lnSpc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dịch</a:t>
            </a:r>
            <a:r>
              <a:rPr sz="28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vụ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4500" y="3797300"/>
            <a:ext cx="6807200" cy="906780"/>
            <a:chOff x="444500" y="3797300"/>
            <a:chExt cx="6807200" cy="906780"/>
          </a:xfrm>
        </p:grpSpPr>
        <p:sp>
          <p:nvSpPr>
            <p:cNvPr id="11" name="object 11"/>
            <p:cNvSpPr/>
            <p:nvPr/>
          </p:nvSpPr>
          <p:spPr>
            <a:xfrm>
              <a:off x="457200" y="3810000"/>
              <a:ext cx="6781800" cy="881380"/>
            </a:xfrm>
            <a:custGeom>
              <a:avLst/>
              <a:gdLst/>
              <a:ahLst/>
              <a:cxnLst/>
              <a:rect l="l" t="t" r="r" b="b"/>
              <a:pathLst>
                <a:path w="6781800" h="881379">
                  <a:moveTo>
                    <a:pt x="6209410" y="0"/>
                  </a:moveTo>
                  <a:lnTo>
                    <a:pt x="572376" y="0"/>
                  </a:lnTo>
                  <a:lnTo>
                    <a:pt x="515803" y="719"/>
                  </a:lnTo>
                  <a:lnTo>
                    <a:pt x="460189" y="2851"/>
                  </a:lnTo>
                  <a:lnTo>
                    <a:pt x="405907" y="6355"/>
                  </a:lnTo>
                  <a:lnTo>
                    <a:pt x="353334" y="11191"/>
                  </a:lnTo>
                  <a:lnTo>
                    <a:pt x="302845" y="17319"/>
                  </a:lnTo>
                  <a:lnTo>
                    <a:pt x="254816" y="24699"/>
                  </a:lnTo>
                  <a:lnTo>
                    <a:pt x="209623" y="33290"/>
                  </a:lnTo>
                  <a:lnTo>
                    <a:pt x="167640" y="43052"/>
                  </a:lnTo>
                  <a:lnTo>
                    <a:pt x="96162" y="65426"/>
                  </a:lnTo>
                  <a:lnTo>
                    <a:pt x="43567" y="90693"/>
                  </a:lnTo>
                  <a:lnTo>
                    <a:pt x="11099" y="118080"/>
                  </a:lnTo>
                  <a:lnTo>
                    <a:pt x="0" y="146812"/>
                  </a:lnTo>
                  <a:lnTo>
                    <a:pt x="0" y="734187"/>
                  </a:lnTo>
                  <a:lnTo>
                    <a:pt x="43567" y="790416"/>
                  </a:lnTo>
                  <a:lnTo>
                    <a:pt x="96162" y="815697"/>
                  </a:lnTo>
                  <a:lnTo>
                    <a:pt x="167640" y="838073"/>
                  </a:lnTo>
                  <a:lnTo>
                    <a:pt x="209623" y="847829"/>
                  </a:lnTo>
                  <a:lnTo>
                    <a:pt x="254816" y="856406"/>
                  </a:lnTo>
                  <a:lnTo>
                    <a:pt x="302845" y="863765"/>
                  </a:lnTo>
                  <a:lnTo>
                    <a:pt x="353334" y="869870"/>
                  </a:lnTo>
                  <a:lnTo>
                    <a:pt x="405907" y="874683"/>
                  </a:lnTo>
                  <a:lnTo>
                    <a:pt x="460189" y="878167"/>
                  </a:lnTo>
                  <a:lnTo>
                    <a:pt x="515803" y="880284"/>
                  </a:lnTo>
                  <a:lnTo>
                    <a:pt x="572376" y="880999"/>
                  </a:lnTo>
                  <a:lnTo>
                    <a:pt x="6209410" y="880999"/>
                  </a:lnTo>
                  <a:lnTo>
                    <a:pt x="6265974" y="880284"/>
                  </a:lnTo>
                  <a:lnTo>
                    <a:pt x="6321587" y="878167"/>
                  </a:lnTo>
                  <a:lnTo>
                    <a:pt x="6375873" y="874683"/>
                  </a:lnTo>
                  <a:lnTo>
                    <a:pt x="6428454" y="869870"/>
                  </a:lnTo>
                  <a:lnTo>
                    <a:pt x="6478951" y="863765"/>
                  </a:lnTo>
                  <a:lnTo>
                    <a:pt x="6526986" y="856406"/>
                  </a:lnTo>
                  <a:lnTo>
                    <a:pt x="6572182" y="847829"/>
                  </a:lnTo>
                  <a:lnTo>
                    <a:pt x="6614159" y="838073"/>
                  </a:lnTo>
                  <a:lnTo>
                    <a:pt x="6685627" y="815697"/>
                  </a:lnTo>
                  <a:lnTo>
                    <a:pt x="6738223" y="790416"/>
                  </a:lnTo>
                  <a:lnTo>
                    <a:pt x="6770697" y="762992"/>
                  </a:lnTo>
                  <a:lnTo>
                    <a:pt x="6781800" y="734187"/>
                  </a:lnTo>
                  <a:lnTo>
                    <a:pt x="6781800" y="146812"/>
                  </a:lnTo>
                  <a:lnTo>
                    <a:pt x="6738223" y="90693"/>
                  </a:lnTo>
                  <a:lnTo>
                    <a:pt x="6685627" y="65426"/>
                  </a:lnTo>
                  <a:lnTo>
                    <a:pt x="6614159" y="43052"/>
                  </a:lnTo>
                  <a:lnTo>
                    <a:pt x="6572182" y="33290"/>
                  </a:lnTo>
                  <a:lnTo>
                    <a:pt x="6526986" y="24699"/>
                  </a:lnTo>
                  <a:lnTo>
                    <a:pt x="6478951" y="17319"/>
                  </a:lnTo>
                  <a:lnTo>
                    <a:pt x="6428454" y="11191"/>
                  </a:lnTo>
                  <a:lnTo>
                    <a:pt x="6375873" y="6355"/>
                  </a:lnTo>
                  <a:lnTo>
                    <a:pt x="6321587" y="2851"/>
                  </a:lnTo>
                  <a:lnTo>
                    <a:pt x="6265974" y="719"/>
                  </a:lnTo>
                  <a:lnTo>
                    <a:pt x="620941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" y="3810000"/>
              <a:ext cx="6781800" cy="881380"/>
            </a:xfrm>
            <a:custGeom>
              <a:avLst/>
              <a:gdLst/>
              <a:ahLst/>
              <a:cxnLst/>
              <a:rect l="l" t="t" r="r" b="b"/>
              <a:pathLst>
                <a:path w="6781800" h="881379">
                  <a:moveTo>
                    <a:pt x="0" y="146812"/>
                  </a:moveTo>
                  <a:lnTo>
                    <a:pt x="43567" y="90693"/>
                  </a:lnTo>
                  <a:lnTo>
                    <a:pt x="96162" y="65426"/>
                  </a:lnTo>
                  <a:lnTo>
                    <a:pt x="167640" y="43052"/>
                  </a:lnTo>
                  <a:lnTo>
                    <a:pt x="209623" y="33290"/>
                  </a:lnTo>
                  <a:lnTo>
                    <a:pt x="254816" y="24699"/>
                  </a:lnTo>
                  <a:lnTo>
                    <a:pt x="302845" y="17319"/>
                  </a:lnTo>
                  <a:lnTo>
                    <a:pt x="353334" y="11191"/>
                  </a:lnTo>
                  <a:lnTo>
                    <a:pt x="405907" y="6355"/>
                  </a:lnTo>
                  <a:lnTo>
                    <a:pt x="460189" y="2851"/>
                  </a:lnTo>
                  <a:lnTo>
                    <a:pt x="515803" y="719"/>
                  </a:lnTo>
                  <a:lnTo>
                    <a:pt x="572376" y="0"/>
                  </a:lnTo>
                  <a:lnTo>
                    <a:pt x="6209410" y="0"/>
                  </a:lnTo>
                  <a:lnTo>
                    <a:pt x="6265974" y="719"/>
                  </a:lnTo>
                  <a:lnTo>
                    <a:pt x="6321587" y="2851"/>
                  </a:lnTo>
                  <a:lnTo>
                    <a:pt x="6375873" y="6355"/>
                  </a:lnTo>
                  <a:lnTo>
                    <a:pt x="6428454" y="11191"/>
                  </a:lnTo>
                  <a:lnTo>
                    <a:pt x="6478951" y="17319"/>
                  </a:lnTo>
                  <a:lnTo>
                    <a:pt x="6526986" y="24699"/>
                  </a:lnTo>
                  <a:lnTo>
                    <a:pt x="6572182" y="33290"/>
                  </a:lnTo>
                  <a:lnTo>
                    <a:pt x="6614159" y="43052"/>
                  </a:lnTo>
                  <a:lnTo>
                    <a:pt x="6685627" y="65426"/>
                  </a:lnTo>
                  <a:lnTo>
                    <a:pt x="6738223" y="90693"/>
                  </a:lnTo>
                  <a:lnTo>
                    <a:pt x="6770697" y="118080"/>
                  </a:lnTo>
                  <a:lnTo>
                    <a:pt x="6781800" y="146812"/>
                  </a:lnTo>
                  <a:lnTo>
                    <a:pt x="6781800" y="734187"/>
                  </a:lnTo>
                  <a:lnTo>
                    <a:pt x="6738223" y="790416"/>
                  </a:lnTo>
                  <a:lnTo>
                    <a:pt x="6685627" y="815697"/>
                  </a:lnTo>
                  <a:lnTo>
                    <a:pt x="6614159" y="838073"/>
                  </a:lnTo>
                  <a:lnTo>
                    <a:pt x="6572182" y="847829"/>
                  </a:lnTo>
                  <a:lnTo>
                    <a:pt x="6526986" y="856406"/>
                  </a:lnTo>
                  <a:lnTo>
                    <a:pt x="6478951" y="863765"/>
                  </a:lnTo>
                  <a:lnTo>
                    <a:pt x="6428454" y="869870"/>
                  </a:lnTo>
                  <a:lnTo>
                    <a:pt x="6375873" y="874683"/>
                  </a:lnTo>
                  <a:lnTo>
                    <a:pt x="6321587" y="878167"/>
                  </a:lnTo>
                  <a:lnTo>
                    <a:pt x="6265974" y="880284"/>
                  </a:lnTo>
                  <a:lnTo>
                    <a:pt x="6209410" y="880999"/>
                  </a:lnTo>
                  <a:lnTo>
                    <a:pt x="572376" y="880999"/>
                  </a:lnTo>
                  <a:lnTo>
                    <a:pt x="515803" y="880284"/>
                  </a:lnTo>
                  <a:lnTo>
                    <a:pt x="460189" y="878167"/>
                  </a:lnTo>
                  <a:lnTo>
                    <a:pt x="405907" y="874683"/>
                  </a:lnTo>
                  <a:lnTo>
                    <a:pt x="353334" y="869870"/>
                  </a:lnTo>
                  <a:lnTo>
                    <a:pt x="302845" y="863765"/>
                  </a:lnTo>
                  <a:lnTo>
                    <a:pt x="254816" y="856406"/>
                  </a:lnTo>
                  <a:lnTo>
                    <a:pt x="209623" y="847829"/>
                  </a:lnTo>
                  <a:lnTo>
                    <a:pt x="167640" y="838073"/>
                  </a:lnTo>
                  <a:lnTo>
                    <a:pt x="96162" y="815697"/>
                  </a:lnTo>
                  <a:lnTo>
                    <a:pt x="43567" y="790416"/>
                  </a:lnTo>
                  <a:lnTo>
                    <a:pt x="11099" y="762992"/>
                  </a:lnTo>
                  <a:lnTo>
                    <a:pt x="0" y="734187"/>
                  </a:lnTo>
                  <a:lnTo>
                    <a:pt x="0" y="146812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3300" y="3831716"/>
            <a:ext cx="573659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z="2600" b="1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“Your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back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</a:t>
            </a:r>
            <a:r>
              <a:rPr sz="2600" b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is</a:t>
            </a:r>
            <a:r>
              <a:rPr sz="2600" b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someone</a:t>
            </a:r>
            <a:r>
              <a:rPr sz="2600" b="1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else’s</a:t>
            </a:r>
            <a:r>
              <a:rPr sz="2600" b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front </a:t>
            </a:r>
            <a:r>
              <a:rPr sz="2600" b="1" spc="-6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room.”</a:t>
            </a:r>
            <a:r>
              <a:rPr sz="2600" b="1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(Peter</a:t>
            </a:r>
            <a:r>
              <a:rPr sz="2600" b="1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Drucker)</a:t>
            </a:r>
            <a:endParaRPr sz="2600">
              <a:latin typeface="Franklin Gothic Medium"/>
              <a:cs typeface="Franklin Gothic Medium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40100" y="4864100"/>
            <a:ext cx="5194300" cy="1212850"/>
            <a:chOff x="3340100" y="4864100"/>
            <a:chExt cx="5194300" cy="121285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4876800"/>
              <a:ext cx="5168900" cy="11874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52800" y="4876800"/>
              <a:ext cx="5168900" cy="1187450"/>
            </a:xfrm>
            <a:custGeom>
              <a:avLst/>
              <a:gdLst/>
              <a:ahLst/>
              <a:cxnLst/>
              <a:rect l="l" t="t" r="r" b="b"/>
              <a:pathLst>
                <a:path w="5168900" h="1187450">
                  <a:moveTo>
                    <a:pt x="5168900" y="197866"/>
                  </a:moveTo>
                  <a:lnTo>
                    <a:pt x="5168900" y="989533"/>
                  </a:lnTo>
                  <a:lnTo>
                    <a:pt x="5165090" y="1028324"/>
                  </a:lnTo>
                  <a:lnTo>
                    <a:pt x="5153945" y="1065272"/>
                  </a:lnTo>
                  <a:lnTo>
                    <a:pt x="5135895" y="1099339"/>
                  </a:lnTo>
                  <a:lnTo>
                    <a:pt x="5111369" y="1129487"/>
                  </a:lnTo>
                  <a:lnTo>
                    <a:pt x="5081464" y="1154199"/>
                  </a:lnTo>
                  <a:lnTo>
                    <a:pt x="5047678" y="1172384"/>
                  </a:lnTo>
                  <a:lnTo>
                    <a:pt x="5011035" y="1183611"/>
                  </a:lnTo>
                  <a:lnTo>
                    <a:pt x="4972558" y="1187450"/>
                  </a:lnTo>
                  <a:lnTo>
                    <a:pt x="4921818" y="1187450"/>
                  </a:lnTo>
                  <a:lnTo>
                    <a:pt x="4871079" y="1187450"/>
                  </a:lnTo>
                  <a:lnTo>
                    <a:pt x="4820340" y="1187450"/>
                  </a:lnTo>
                  <a:lnTo>
                    <a:pt x="4769601" y="1187450"/>
                  </a:lnTo>
                  <a:lnTo>
                    <a:pt x="4718861" y="1187450"/>
                  </a:lnTo>
                  <a:lnTo>
                    <a:pt x="4668122" y="1187450"/>
                  </a:lnTo>
                  <a:lnTo>
                    <a:pt x="4617382" y="1187450"/>
                  </a:lnTo>
                  <a:lnTo>
                    <a:pt x="4566642" y="1187450"/>
                  </a:lnTo>
                  <a:lnTo>
                    <a:pt x="4515903" y="1187450"/>
                  </a:lnTo>
                  <a:lnTo>
                    <a:pt x="4465163" y="1187450"/>
                  </a:lnTo>
                  <a:lnTo>
                    <a:pt x="4414423" y="1187450"/>
                  </a:lnTo>
                  <a:lnTo>
                    <a:pt x="4363683" y="1187450"/>
                  </a:lnTo>
                  <a:lnTo>
                    <a:pt x="4312943" y="1187450"/>
                  </a:lnTo>
                  <a:lnTo>
                    <a:pt x="4262203" y="1187450"/>
                  </a:lnTo>
                  <a:lnTo>
                    <a:pt x="4211463" y="1187450"/>
                  </a:lnTo>
                  <a:lnTo>
                    <a:pt x="4160723" y="1187450"/>
                  </a:lnTo>
                  <a:lnTo>
                    <a:pt x="4109983" y="1187450"/>
                  </a:lnTo>
                  <a:lnTo>
                    <a:pt x="4059243" y="1187450"/>
                  </a:lnTo>
                  <a:lnTo>
                    <a:pt x="4008502" y="1187450"/>
                  </a:lnTo>
                  <a:lnTo>
                    <a:pt x="3957762" y="1187450"/>
                  </a:lnTo>
                  <a:lnTo>
                    <a:pt x="3907022" y="1187450"/>
                  </a:lnTo>
                  <a:lnTo>
                    <a:pt x="3856281" y="1187450"/>
                  </a:lnTo>
                  <a:lnTo>
                    <a:pt x="3805541" y="1187450"/>
                  </a:lnTo>
                  <a:lnTo>
                    <a:pt x="3754800" y="1187450"/>
                  </a:lnTo>
                  <a:lnTo>
                    <a:pt x="3704060" y="1187450"/>
                  </a:lnTo>
                  <a:lnTo>
                    <a:pt x="3653319" y="1187450"/>
                  </a:lnTo>
                  <a:lnTo>
                    <a:pt x="3602578" y="1187450"/>
                  </a:lnTo>
                  <a:lnTo>
                    <a:pt x="3551838" y="1187450"/>
                  </a:lnTo>
                  <a:lnTo>
                    <a:pt x="3501097" y="1187450"/>
                  </a:lnTo>
                  <a:lnTo>
                    <a:pt x="3450356" y="1187450"/>
                  </a:lnTo>
                  <a:lnTo>
                    <a:pt x="3399616" y="1187450"/>
                  </a:lnTo>
                  <a:lnTo>
                    <a:pt x="3348875" y="1187450"/>
                  </a:lnTo>
                  <a:lnTo>
                    <a:pt x="3298134" y="1187450"/>
                  </a:lnTo>
                  <a:lnTo>
                    <a:pt x="3247393" y="1187450"/>
                  </a:lnTo>
                  <a:lnTo>
                    <a:pt x="3196652" y="1187450"/>
                  </a:lnTo>
                  <a:lnTo>
                    <a:pt x="3145911" y="1187450"/>
                  </a:lnTo>
                  <a:lnTo>
                    <a:pt x="3095170" y="1187450"/>
                  </a:lnTo>
                  <a:lnTo>
                    <a:pt x="3044430" y="1187450"/>
                  </a:lnTo>
                  <a:lnTo>
                    <a:pt x="2993689" y="1187450"/>
                  </a:lnTo>
                  <a:lnTo>
                    <a:pt x="2942948" y="1187450"/>
                  </a:lnTo>
                  <a:lnTo>
                    <a:pt x="2892207" y="1187450"/>
                  </a:lnTo>
                  <a:lnTo>
                    <a:pt x="2841466" y="1187450"/>
                  </a:lnTo>
                  <a:lnTo>
                    <a:pt x="2790725" y="1187450"/>
                  </a:lnTo>
                  <a:lnTo>
                    <a:pt x="2739984" y="1187450"/>
                  </a:lnTo>
                  <a:lnTo>
                    <a:pt x="2689243" y="1187450"/>
                  </a:lnTo>
                  <a:lnTo>
                    <a:pt x="2638502" y="1187450"/>
                  </a:lnTo>
                  <a:lnTo>
                    <a:pt x="2587761" y="1187450"/>
                  </a:lnTo>
                  <a:lnTo>
                    <a:pt x="2537020" y="1187450"/>
                  </a:lnTo>
                  <a:lnTo>
                    <a:pt x="2486279" y="1187450"/>
                  </a:lnTo>
                  <a:lnTo>
                    <a:pt x="2435537" y="1187450"/>
                  </a:lnTo>
                  <a:lnTo>
                    <a:pt x="2384796" y="1187450"/>
                  </a:lnTo>
                  <a:lnTo>
                    <a:pt x="2334055" y="1187450"/>
                  </a:lnTo>
                  <a:lnTo>
                    <a:pt x="2283314" y="1187450"/>
                  </a:lnTo>
                  <a:lnTo>
                    <a:pt x="2232573" y="1187450"/>
                  </a:lnTo>
                  <a:lnTo>
                    <a:pt x="2181832" y="1187450"/>
                  </a:lnTo>
                  <a:lnTo>
                    <a:pt x="2131091" y="1187450"/>
                  </a:lnTo>
                  <a:lnTo>
                    <a:pt x="2080350" y="1187450"/>
                  </a:lnTo>
                  <a:lnTo>
                    <a:pt x="2029609" y="1187450"/>
                  </a:lnTo>
                  <a:lnTo>
                    <a:pt x="1978868" y="1187450"/>
                  </a:lnTo>
                  <a:lnTo>
                    <a:pt x="1928127" y="1187450"/>
                  </a:lnTo>
                  <a:lnTo>
                    <a:pt x="1877387" y="1187450"/>
                  </a:lnTo>
                  <a:lnTo>
                    <a:pt x="1826646" y="1187450"/>
                  </a:lnTo>
                  <a:lnTo>
                    <a:pt x="1775905" y="1187450"/>
                  </a:lnTo>
                  <a:lnTo>
                    <a:pt x="1725164" y="1187450"/>
                  </a:lnTo>
                  <a:lnTo>
                    <a:pt x="1674423" y="1187450"/>
                  </a:lnTo>
                  <a:lnTo>
                    <a:pt x="1623682" y="1187450"/>
                  </a:lnTo>
                  <a:lnTo>
                    <a:pt x="1572941" y="1187450"/>
                  </a:lnTo>
                  <a:lnTo>
                    <a:pt x="1522201" y="1187450"/>
                  </a:lnTo>
                  <a:lnTo>
                    <a:pt x="1471460" y="1187450"/>
                  </a:lnTo>
                  <a:lnTo>
                    <a:pt x="1420719" y="1187450"/>
                  </a:lnTo>
                  <a:lnTo>
                    <a:pt x="1369979" y="1187450"/>
                  </a:lnTo>
                  <a:lnTo>
                    <a:pt x="1319238" y="1187450"/>
                  </a:lnTo>
                  <a:lnTo>
                    <a:pt x="1268497" y="1187450"/>
                  </a:lnTo>
                  <a:lnTo>
                    <a:pt x="1217757" y="1187450"/>
                  </a:lnTo>
                  <a:lnTo>
                    <a:pt x="1167016" y="1187450"/>
                  </a:lnTo>
                  <a:lnTo>
                    <a:pt x="1116276" y="1187450"/>
                  </a:lnTo>
                  <a:lnTo>
                    <a:pt x="1065535" y="1187450"/>
                  </a:lnTo>
                  <a:lnTo>
                    <a:pt x="1014795" y="1187450"/>
                  </a:lnTo>
                  <a:lnTo>
                    <a:pt x="964055" y="1187450"/>
                  </a:lnTo>
                  <a:lnTo>
                    <a:pt x="913314" y="1187450"/>
                  </a:lnTo>
                  <a:lnTo>
                    <a:pt x="862574" y="1187450"/>
                  </a:lnTo>
                  <a:lnTo>
                    <a:pt x="811834" y="1187450"/>
                  </a:lnTo>
                  <a:lnTo>
                    <a:pt x="761094" y="1187450"/>
                  </a:lnTo>
                  <a:lnTo>
                    <a:pt x="710354" y="1187450"/>
                  </a:lnTo>
                  <a:lnTo>
                    <a:pt x="659614" y="1187450"/>
                  </a:lnTo>
                  <a:lnTo>
                    <a:pt x="608874" y="1187450"/>
                  </a:lnTo>
                  <a:lnTo>
                    <a:pt x="558134" y="1187450"/>
                  </a:lnTo>
                  <a:lnTo>
                    <a:pt x="507394" y="1187450"/>
                  </a:lnTo>
                  <a:lnTo>
                    <a:pt x="456654" y="1187450"/>
                  </a:lnTo>
                  <a:lnTo>
                    <a:pt x="405915" y="1187450"/>
                  </a:lnTo>
                  <a:lnTo>
                    <a:pt x="355175" y="1187450"/>
                  </a:lnTo>
                  <a:lnTo>
                    <a:pt x="304435" y="1187450"/>
                  </a:lnTo>
                  <a:lnTo>
                    <a:pt x="253696" y="1187450"/>
                  </a:lnTo>
                  <a:lnTo>
                    <a:pt x="202956" y="1187450"/>
                  </a:lnTo>
                  <a:lnTo>
                    <a:pt x="152217" y="1187450"/>
                  </a:lnTo>
                  <a:lnTo>
                    <a:pt x="101478" y="1187450"/>
                  </a:lnTo>
                  <a:lnTo>
                    <a:pt x="50739" y="1187450"/>
                  </a:lnTo>
                  <a:lnTo>
                    <a:pt x="0" y="1187450"/>
                  </a:lnTo>
                  <a:lnTo>
                    <a:pt x="0" y="0"/>
                  </a:lnTo>
                  <a:lnTo>
                    <a:pt x="4972558" y="0"/>
                  </a:lnTo>
                  <a:lnTo>
                    <a:pt x="5011035" y="3833"/>
                  </a:lnTo>
                  <a:lnTo>
                    <a:pt x="5047678" y="15049"/>
                  </a:lnTo>
                  <a:lnTo>
                    <a:pt x="5081464" y="33218"/>
                  </a:lnTo>
                  <a:lnTo>
                    <a:pt x="5111369" y="57912"/>
                  </a:lnTo>
                  <a:lnTo>
                    <a:pt x="5135895" y="88102"/>
                  </a:lnTo>
                  <a:lnTo>
                    <a:pt x="5153945" y="122174"/>
                  </a:lnTo>
                  <a:lnTo>
                    <a:pt x="5165089" y="159103"/>
                  </a:lnTo>
                  <a:lnTo>
                    <a:pt x="5168900" y="197866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90138" y="5116195"/>
            <a:ext cx="503428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0" marR="5080" indent="-114300">
              <a:lnSpc>
                <a:spcPts val="2380"/>
              </a:lnSpc>
              <a:spcBef>
                <a:spcPts val="390"/>
              </a:spcBef>
            </a:pP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•Outsource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it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to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a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food</a:t>
            </a:r>
            <a:r>
              <a:rPr sz="2200" spc="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services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company. </a:t>
            </a:r>
            <a:r>
              <a:rPr sz="2200" spc="-53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It’s </a:t>
            </a:r>
            <a:r>
              <a:rPr sz="22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their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front room</a:t>
            </a:r>
            <a:r>
              <a:rPr sz="2200" spc="-1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operation.</a:t>
            </a:r>
            <a:endParaRPr sz="2200">
              <a:latin typeface="Franklin Gothic Medium"/>
              <a:cs typeface="Franklin Gothic Medium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4500" y="4787900"/>
            <a:ext cx="2933700" cy="1320800"/>
            <a:chOff x="444500" y="4787900"/>
            <a:chExt cx="2933700" cy="1320800"/>
          </a:xfrm>
        </p:grpSpPr>
        <p:sp>
          <p:nvSpPr>
            <p:cNvPr id="19" name="object 19"/>
            <p:cNvSpPr/>
            <p:nvPr/>
          </p:nvSpPr>
          <p:spPr>
            <a:xfrm>
              <a:off x="457200" y="4800600"/>
              <a:ext cx="2908300" cy="1295400"/>
            </a:xfrm>
            <a:custGeom>
              <a:avLst/>
              <a:gdLst/>
              <a:ahLst/>
              <a:cxnLst/>
              <a:rect l="l" t="t" r="r" b="b"/>
              <a:pathLst>
                <a:path w="2908300" h="1295400">
                  <a:moveTo>
                    <a:pt x="2662809" y="0"/>
                  </a:moveTo>
                  <a:lnTo>
                    <a:pt x="245452" y="0"/>
                  </a:lnTo>
                  <a:lnTo>
                    <a:pt x="197342" y="4185"/>
                  </a:lnTo>
                  <a:lnTo>
                    <a:pt x="151520" y="16430"/>
                  </a:lnTo>
                  <a:lnTo>
                    <a:pt x="109275" y="36272"/>
                  </a:lnTo>
                  <a:lnTo>
                    <a:pt x="71894" y="63245"/>
                  </a:lnTo>
                  <a:lnTo>
                    <a:pt x="41239" y="96135"/>
                  </a:lnTo>
                  <a:lnTo>
                    <a:pt x="18683" y="133286"/>
                  </a:lnTo>
                  <a:lnTo>
                    <a:pt x="4759" y="173581"/>
                  </a:lnTo>
                  <a:lnTo>
                    <a:pt x="0" y="215900"/>
                  </a:lnTo>
                  <a:lnTo>
                    <a:pt x="0" y="1079500"/>
                  </a:lnTo>
                  <a:lnTo>
                    <a:pt x="4759" y="1121811"/>
                  </a:lnTo>
                  <a:lnTo>
                    <a:pt x="18683" y="1162115"/>
                  </a:lnTo>
                  <a:lnTo>
                    <a:pt x="41239" y="1199277"/>
                  </a:lnTo>
                  <a:lnTo>
                    <a:pt x="71894" y="1232166"/>
                  </a:lnTo>
                  <a:lnTo>
                    <a:pt x="109275" y="1259127"/>
                  </a:lnTo>
                  <a:lnTo>
                    <a:pt x="151520" y="1278966"/>
                  </a:lnTo>
                  <a:lnTo>
                    <a:pt x="197342" y="1291213"/>
                  </a:lnTo>
                  <a:lnTo>
                    <a:pt x="245452" y="1295400"/>
                  </a:lnTo>
                  <a:lnTo>
                    <a:pt x="2662809" y="1295400"/>
                  </a:lnTo>
                  <a:lnTo>
                    <a:pt x="2710938" y="1291213"/>
                  </a:lnTo>
                  <a:lnTo>
                    <a:pt x="2756757" y="1278966"/>
                  </a:lnTo>
                  <a:lnTo>
                    <a:pt x="2799004" y="1259127"/>
                  </a:lnTo>
                  <a:lnTo>
                    <a:pt x="2836417" y="1232166"/>
                  </a:lnTo>
                  <a:lnTo>
                    <a:pt x="2867044" y="1199277"/>
                  </a:lnTo>
                  <a:lnTo>
                    <a:pt x="2889599" y="1162115"/>
                  </a:lnTo>
                  <a:lnTo>
                    <a:pt x="2903533" y="1121811"/>
                  </a:lnTo>
                  <a:lnTo>
                    <a:pt x="2908300" y="1079500"/>
                  </a:lnTo>
                  <a:lnTo>
                    <a:pt x="2908300" y="215900"/>
                  </a:lnTo>
                  <a:lnTo>
                    <a:pt x="2903533" y="173581"/>
                  </a:lnTo>
                  <a:lnTo>
                    <a:pt x="2889599" y="133286"/>
                  </a:lnTo>
                  <a:lnTo>
                    <a:pt x="2867044" y="96135"/>
                  </a:lnTo>
                  <a:lnTo>
                    <a:pt x="2836417" y="63245"/>
                  </a:lnTo>
                  <a:lnTo>
                    <a:pt x="2799004" y="36272"/>
                  </a:lnTo>
                  <a:lnTo>
                    <a:pt x="2756757" y="16430"/>
                  </a:lnTo>
                  <a:lnTo>
                    <a:pt x="2710938" y="4185"/>
                  </a:lnTo>
                  <a:lnTo>
                    <a:pt x="2662809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200" y="4800600"/>
              <a:ext cx="2908300" cy="1295400"/>
            </a:xfrm>
            <a:custGeom>
              <a:avLst/>
              <a:gdLst/>
              <a:ahLst/>
              <a:cxnLst/>
              <a:rect l="l" t="t" r="r" b="b"/>
              <a:pathLst>
                <a:path w="2908300" h="1295400">
                  <a:moveTo>
                    <a:pt x="0" y="215900"/>
                  </a:moveTo>
                  <a:lnTo>
                    <a:pt x="4759" y="173581"/>
                  </a:lnTo>
                  <a:lnTo>
                    <a:pt x="18683" y="133286"/>
                  </a:lnTo>
                  <a:lnTo>
                    <a:pt x="41239" y="96135"/>
                  </a:lnTo>
                  <a:lnTo>
                    <a:pt x="71894" y="63245"/>
                  </a:lnTo>
                  <a:lnTo>
                    <a:pt x="109275" y="36272"/>
                  </a:lnTo>
                  <a:lnTo>
                    <a:pt x="151520" y="16430"/>
                  </a:lnTo>
                  <a:lnTo>
                    <a:pt x="197342" y="4185"/>
                  </a:lnTo>
                  <a:lnTo>
                    <a:pt x="245452" y="0"/>
                  </a:lnTo>
                  <a:lnTo>
                    <a:pt x="2662809" y="0"/>
                  </a:lnTo>
                  <a:lnTo>
                    <a:pt x="2710938" y="4185"/>
                  </a:lnTo>
                  <a:lnTo>
                    <a:pt x="2756757" y="16430"/>
                  </a:lnTo>
                  <a:lnTo>
                    <a:pt x="2799004" y="36272"/>
                  </a:lnTo>
                  <a:lnTo>
                    <a:pt x="2836417" y="63245"/>
                  </a:lnTo>
                  <a:lnTo>
                    <a:pt x="2867044" y="96135"/>
                  </a:lnTo>
                  <a:lnTo>
                    <a:pt x="2889599" y="133286"/>
                  </a:lnTo>
                  <a:lnTo>
                    <a:pt x="2903533" y="173581"/>
                  </a:lnTo>
                  <a:lnTo>
                    <a:pt x="2908300" y="215900"/>
                  </a:lnTo>
                  <a:lnTo>
                    <a:pt x="2908300" y="1079500"/>
                  </a:lnTo>
                  <a:lnTo>
                    <a:pt x="2903533" y="1121811"/>
                  </a:lnTo>
                  <a:lnTo>
                    <a:pt x="2889599" y="1162115"/>
                  </a:lnTo>
                  <a:lnTo>
                    <a:pt x="2867044" y="1199277"/>
                  </a:lnTo>
                  <a:lnTo>
                    <a:pt x="2836417" y="1232166"/>
                  </a:lnTo>
                  <a:lnTo>
                    <a:pt x="2799004" y="1259127"/>
                  </a:lnTo>
                  <a:lnTo>
                    <a:pt x="2756757" y="1278966"/>
                  </a:lnTo>
                  <a:lnTo>
                    <a:pt x="2710938" y="1291213"/>
                  </a:lnTo>
                  <a:lnTo>
                    <a:pt x="2662809" y="1295400"/>
                  </a:lnTo>
                  <a:lnTo>
                    <a:pt x="245452" y="1295400"/>
                  </a:lnTo>
                  <a:lnTo>
                    <a:pt x="197342" y="1291213"/>
                  </a:lnTo>
                  <a:lnTo>
                    <a:pt x="151520" y="1278966"/>
                  </a:lnTo>
                  <a:lnTo>
                    <a:pt x="109275" y="1259127"/>
                  </a:lnTo>
                  <a:lnTo>
                    <a:pt x="71894" y="1232166"/>
                  </a:lnTo>
                  <a:lnTo>
                    <a:pt x="41239" y="1199277"/>
                  </a:lnTo>
                  <a:lnTo>
                    <a:pt x="18683" y="1162115"/>
                  </a:lnTo>
                  <a:lnTo>
                    <a:pt x="4759" y="1121811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8106" y="4897069"/>
            <a:ext cx="2526665" cy="10502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algn="ctr">
              <a:lnSpc>
                <a:spcPts val="2590"/>
              </a:lnSpc>
              <a:spcBef>
                <a:spcPts val="430"/>
              </a:spcBef>
            </a:pPr>
            <a:r>
              <a:rPr sz="24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Employee cafeteria </a:t>
            </a:r>
            <a:r>
              <a:rPr sz="2400" spc="-58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is a back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room </a:t>
            </a:r>
            <a:r>
              <a:rPr sz="24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operation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06531" y="719704"/>
            <a:ext cx="8305800" cy="499496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92810" marR="189230" indent="-744220">
              <a:lnSpc>
                <a:spcPts val="384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Q5: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Ưu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điểm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và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nhược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điểm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của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việc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thuê </a:t>
            </a:r>
            <a:r>
              <a:rPr sz="2800" spc="-8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ngoài </a:t>
            </a:r>
            <a:r>
              <a:rPr sz="2800" dirty="0">
                <a:latin typeface="Arial"/>
                <a:cs typeface="Arial"/>
              </a:rPr>
              <a:t>?</a:t>
            </a: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898" y="3474605"/>
            <a:ext cx="1244964" cy="13980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8800"/>
            <a:ext cx="6057900" cy="35242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729933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r>
              <a:rPr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HTTT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540500" y="2698750"/>
            <a:ext cx="2006600" cy="2190750"/>
            <a:chOff x="6540500" y="2698750"/>
            <a:chExt cx="2006600" cy="2190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2711450"/>
              <a:ext cx="1981200" cy="21653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53200" y="2711450"/>
              <a:ext cx="1981200" cy="2165350"/>
            </a:xfrm>
            <a:custGeom>
              <a:avLst/>
              <a:gdLst/>
              <a:ahLst/>
              <a:cxnLst/>
              <a:rect l="l" t="t" r="r" b="b"/>
              <a:pathLst>
                <a:path w="1981200" h="2165350">
                  <a:moveTo>
                    <a:pt x="0" y="360934"/>
                  </a:moveTo>
                  <a:lnTo>
                    <a:pt x="1245" y="304113"/>
                  </a:lnTo>
                  <a:lnTo>
                    <a:pt x="4905" y="249206"/>
                  </a:lnTo>
                  <a:lnTo>
                    <a:pt x="10863" y="197183"/>
                  </a:lnTo>
                  <a:lnTo>
                    <a:pt x="19003" y="149012"/>
                  </a:lnTo>
                  <a:lnTo>
                    <a:pt x="29209" y="105663"/>
                  </a:lnTo>
                  <a:lnTo>
                    <a:pt x="44384" y="60596"/>
                  </a:lnTo>
                  <a:lnTo>
                    <a:pt x="80162" y="6990"/>
                  </a:lnTo>
                  <a:lnTo>
                    <a:pt x="99695" y="0"/>
                  </a:lnTo>
                  <a:lnTo>
                    <a:pt x="1881504" y="0"/>
                  </a:lnTo>
                  <a:lnTo>
                    <a:pt x="1919652" y="27447"/>
                  </a:lnTo>
                  <a:lnTo>
                    <a:pt x="1951990" y="105663"/>
                  </a:lnTo>
                  <a:lnTo>
                    <a:pt x="1962196" y="149012"/>
                  </a:lnTo>
                  <a:lnTo>
                    <a:pt x="1970336" y="197183"/>
                  </a:lnTo>
                  <a:lnTo>
                    <a:pt x="1976294" y="249206"/>
                  </a:lnTo>
                  <a:lnTo>
                    <a:pt x="1979954" y="304113"/>
                  </a:lnTo>
                  <a:lnTo>
                    <a:pt x="1981200" y="360934"/>
                  </a:lnTo>
                  <a:lnTo>
                    <a:pt x="1981200" y="1804416"/>
                  </a:lnTo>
                  <a:lnTo>
                    <a:pt x="1979954" y="1861236"/>
                  </a:lnTo>
                  <a:lnTo>
                    <a:pt x="1976294" y="1916143"/>
                  </a:lnTo>
                  <a:lnTo>
                    <a:pt x="1970336" y="1968166"/>
                  </a:lnTo>
                  <a:lnTo>
                    <a:pt x="1962196" y="2016337"/>
                  </a:lnTo>
                  <a:lnTo>
                    <a:pt x="1951990" y="2059686"/>
                  </a:lnTo>
                  <a:lnTo>
                    <a:pt x="1936815" y="2104753"/>
                  </a:lnTo>
                  <a:lnTo>
                    <a:pt x="1901037" y="2158359"/>
                  </a:lnTo>
                  <a:lnTo>
                    <a:pt x="1881504" y="2165350"/>
                  </a:lnTo>
                  <a:lnTo>
                    <a:pt x="99695" y="2165350"/>
                  </a:lnTo>
                  <a:lnTo>
                    <a:pt x="61547" y="2137902"/>
                  </a:lnTo>
                  <a:lnTo>
                    <a:pt x="29209" y="2059686"/>
                  </a:lnTo>
                  <a:lnTo>
                    <a:pt x="19003" y="2016337"/>
                  </a:lnTo>
                  <a:lnTo>
                    <a:pt x="10863" y="1968166"/>
                  </a:lnTo>
                  <a:lnTo>
                    <a:pt x="4905" y="1916143"/>
                  </a:lnTo>
                  <a:lnTo>
                    <a:pt x="1245" y="1861236"/>
                  </a:lnTo>
                  <a:lnTo>
                    <a:pt x="0" y="1804416"/>
                  </a:lnTo>
                  <a:lnTo>
                    <a:pt x="0" y="360934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779132" y="2927985"/>
            <a:ext cx="1529080" cy="12655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-635" algn="ctr">
              <a:lnSpc>
                <a:spcPts val="2380"/>
              </a:lnSpc>
              <a:spcBef>
                <a:spcPts val="390"/>
              </a:spcBef>
            </a:pP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Ưu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điểm và </a:t>
            </a:r>
            <a:r>
              <a:rPr sz="2200" spc="-6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nhược</a:t>
            </a:r>
            <a:r>
              <a:rPr sz="2200" spc="-7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308"/>
                </a:solidFill>
                <a:latin typeface="Arial"/>
                <a:cs typeface="Arial"/>
              </a:rPr>
              <a:t>điểm </a:t>
            </a:r>
            <a:r>
              <a:rPr sz="2200" spc="-59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của thuê </a:t>
            </a:r>
            <a:r>
              <a:rPr sz="22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" y="838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b="1" spc="5" dirty="0">
                <a:latin typeface="Franklin Gothic Medium"/>
                <a:cs typeface="Franklin Gothic Medium"/>
              </a:rPr>
              <a:t>The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spc="-20" dirty="0">
                <a:latin typeface="Franklin Gothic Medium"/>
                <a:cs typeface="Franklin Gothic Medium"/>
              </a:rPr>
              <a:t>“Fox”</a:t>
            </a:r>
            <a:r>
              <a:rPr b="1" spc="-50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running</a:t>
            </a:r>
            <a:r>
              <a:rPr b="1" spc="-45" dirty="0">
                <a:latin typeface="Franklin Gothic Medium"/>
                <a:cs typeface="Franklin Gothic Medium"/>
              </a:rPr>
              <a:t> </a:t>
            </a:r>
            <a:r>
              <a:rPr b="1" spc="5" dirty="0">
                <a:latin typeface="Franklin Gothic Medium"/>
                <a:cs typeface="Franklin Gothic Medium"/>
              </a:rPr>
              <a:t>the</a:t>
            </a:r>
            <a:r>
              <a:rPr b="1" spc="-35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“Hen</a:t>
            </a:r>
            <a:r>
              <a:rPr b="1" spc="5" dirty="0">
                <a:latin typeface="Franklin Gothic Medium"/>
                <a:cs typeface="Franklin Gothic Medium"/>
              </a:rPr>
              <a:t> </a:t>
            </a:r>
            <a:r>
              <a:rPr b="1" dirty="0">
                <a:latin typeface="Franklin Gothic Medium"/>
                <a:cs typeface="Franklin Gothic Medium"/>
              </a:rPr>
              <a:t>House”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75" y="2150998"/>
            <a:ext cx="7105650" cy="3422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5925"/>
            <a:ext cx="8026400" cy="765175"/>
            <a:chOff x="520700" y="1685925"/>
            <a:chExt cx="8026400" cy="765175"/>
          </a:xfrm>
        </p:grpSpPr>
        <p:sp>
          <p:nvSpPr>
            <p:cNvPr id="3" name="object 3"/>
            <p:cNvSpPr/>
            <p:nvPr/>
          </p:nvSpPr>
          <p:spPr>
            <a:xfrm>
              <a:off x="533400" y="1698625"/>
              <a:ext cx="8001000" cy="739775"/>
            </a:xfrm>
            <a:custGeom>
              <a:avLst/>
              <a:gdLst/>
              <a:ahLst/>
              <a:cxnLst/>
              <a:rect l="l" t="t" r="r" b="b"/>
              <a:pathLst>
                <a:path w="8001000" h="739775">
                  <a:moveTo>
                    <a:pt x="7827772" y="0"/>
                  </a:moveTo>
                  <a:lnTo>
                    <a:pt x="173189" y="0"/>
                  </a:lnTo>
                  <a:lnTo>
                    <a:pt x="118450" y="6290"/>
                  </a:lnTo>
                  <a:lnTo>
                    <a:pt x="70908" y="23802"/>
                  </a:lnTo>
                  <a:lnTo>
                    <a:pt x="33417" y="50502"/>
                  </a:lnTo>
                  <a:lnTo>
                    <a:pt x="8829" y="84352"/>
                  </a:lnTo>
                  <a:lnTo>
                    <a:pt x="0" y="123316"/>
                  </a:lnTo>
                  <a:lnTo>
                    <a:pt x="0" y="616458"/>
                  </a:lnTo>
                  <a:lnTo>
                    <a:pt x="8829" y="655422"/>
                  </a:lnTo>
                  <a:lnTo>
                    <a:pt x="33417" y="689272"/>
                  </a:lnTo>
                  <a:lnTo>
                    <a:pt x="70908" y="715972"/>
                  </a:lnTo>
                  <a:lnTo>
                    <a:pt x="118450" y="733484"/>
                  </a:lnTo>
                  <a:lnTo>
                    <a:pt x="173189" y="739775"/>
                  </a:lnTo>
                  <a:lnTo>
                    <a:pt x="7827772" y="739775"/>
                  </a:lnTo>
                  <a:lnTo>
                    <a:pt x="7882510" y="733484"/>
                  </a:lnTo>
                  <a:lnTo>
                    <a:pt x="7930060" y="715972"/>
                  </a:lnTo>
                  <a:lnTo>
                    <a:pt x="7967565" y="689272"/>
                  </a:lnTo>
                  <a:lnTo>
                    <a:pt x="7992164" y="655422"/>
                  </a:lnTo>
                  <a:lnTo>
                    <a:pt x="8001000" y="616458"/>
                  </a:lnTo>
                  <a:lnTo>
                    <a:pt x="8001000" y="123316"/>
                  </a:lnTo>
                  <a:lnTo>
                    <a:pt x="7992164" y="84352"/>
                  </a:lnTo>
                  <a:lnTo>
                    <a:pt x="7967565" y="50502"/>
                  </a:lnTo>
                  <a:lnTo>
                    <a:pt x="7930060" y="23802"/>
                  </a:lnTo>
                  <a:lnTo>
                    <a:pt x="7882510" y="6290"/>
                  </a:lnTo>
                  <a:lnTo>
                    <a:pt x="782777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98625"/>
              <a:ext cx="8001000" cy="739775"/>
            </a:xfrm>
            <a:custGeom>
              <a:avLst/>
              <a:gdLst/>
              <a:ahLst/>
              <a:cxnLst/>
              <a:rect l="l" t="t" r="r" b="b"/>
              <a:pathLst>
                <a:path w="8001000" h="739775">
                  <a:moveTo>
                    <a:pt x="0" y="123316"/>
                  </a:moveTo>
                  <a:lnTo>
                    <a:pt x="8829" y="84352"/>
                  </a:lnTo>
                  <a:lnTo>
                    <a:pt x="33417" y="50502"/>
                  </a:lnTo>
                  <a:lnTo>
                    <a:pt x="70908" y="23802"/>
                  </a:lnTo>
                  <a:lnTo>
                    <a:pt x="118450" y="6290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82510" y="6290"/>
                  </a:lnTo>
                  <a:lnTo>
                    <a:pt x="7930060" y="23802"/>
                  </a:lnTo>
                  <a:lnTo>
                    <a:pt x="7967565" y="50502"/>
                  </a:lnTo>
                  <a:lnTo>
                    <a:pt x="7992164" y="84352"/>
                  </a:lnTo>
                  <a:lnTo>
                    <a:pt x="8001000" y="123316"/>
                  </a:lnTo>
                  <a:lnTo>
                    <a:pt x="8001000" y="616458"/>
                  </a:lnTo>
                  <a:lnTo>
                    <a:pt x="7992164" y="655422"/>
                  </a:lnTo>
                  <a:lnTo>
                    <a:pt x="7967565" y="689272"/>
                  </a:lnTo>
                  <a:lnTo>
                    <a:pt x="7930060" y="715972"/>
                  </a:lnTo>
                  <a:lnTo>
                    <a:pt x="7882510" y="733484"/>
                  </a:lnTo>
                  <a:lnTo>
                    <a:pt x="7827772" y="739775"/>
                  </a:lnTo>
                  <a:lnTo>
                    <a:pt x="173189" y="739775"/>
                  </a:lnTo>
                  <a:lnTo>
                    <a:pt x="118450" y="733484"/>
                  </a:lnTo>
                  <a:lnTo>
                    <a:pt x="70908" y="715972"/>
                  </a:lnTo>
                  <a:lnTo>
                    <a:pt x="33417" y="689272"/>
                  </a:lnTo>
                  <a:lnTo>
                    <a:pt x="8829" y="655422"/>
                  </a:lnTo>
                  <a:lnTo>
                    <a:pt x="0" y="616458"/>
                  </a:lnTo>
                  <a:lnTo>
                    <a:pt x="0" y="12331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528823"/>
            <a:ext cx="8026400" cy="1065530"/>
            <a:chOff x="520700" y="2528823"/>
            <a:chExt cx="8026400" cy="1065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41523"/>
              <a:ext cx="8001000" cy="10398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400" y="2541523"/>
              <a:ext cx="8001000" cy="1040130"/>
            </a:xfrm>
            <a:custGeom>
              <a:avLst/>
              <a:gdLst/>
              <a:ahLst/>
              <a:cxnLst/>
              <a:rect l="l" t="t" r="r" b="b"/>
              <a:pathLst>
                <a:path w="8001000" h="1040129">
                  <a:moveTo>
                    <a:pt x="0" y="173354"/>
                  </a:moveTo>
                  <a:lnTo>
                    <a:pt x="6186" y="127264"/>
                  </a:lnTo>
                  <a:lnTo>
                    <a:pt x="23646" y="85851"/>
                  </a:lnTo>
                  <a:lnTo>
                    <a:pt x="50728" y="50768"/>
                  </a:lnTo>
                  <a:lnTo>
                    <a:pt x="85780" y="23664"/>
                  </a:lnTo>
                  <a:lnTo>
                    <a:pt x="127151" y="6191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6191"/>
                  </a:lnTo>
                  <a:lnTo>
                    <a:pt x="7915185" y="23664"/>
                  </a:lnTo>
                  <a:lnTo>
                    <a:pt x="7950247" y="50768"/>
                  </a:lnTo>
                  <a:lnTo>
                    <a:pt x="7977340" y="85851"/>
                  </a:lnTo>
                  <a:lnTo>
                    <a:pt x="7994809" y="127264"/>
                  </a:lnTo>
                  <a:lnTo>
                    <a:pt x="8001000" y="173354"/>
                  </a:lnTo>
                  <a:lnTo>
                    <a:pt x="8001000" y="866521"/>
                  </a:lnTo>
                  <a:lnTo>
                    <a:pt x="7994809" y="912611"/>
                  </a:lnTo>
                  <a:lnTo>
                    <a:pt x="7977340" y="954024"/>
                  </a:lnTo>
                  <a:lnTo>
                    <a:pt x="7950247" y="989107"/>
                  </a:lnTo>
                  <a:lnTo>
                    <a:pt x="7915185" y="1016211"/>
                  </a:lnTo>
                  <a:lnTo>
                    <a:pt x="7873808" y="1033684"/>
                  </a:lnTo>
                  <a:lnTo>
                    <a:pt x="7827772" y="1039876"/>
                  </a:lnTo>
                  <a:lnTo>
                    <a:pt x="173189" y="1039876"/>
                  </a:lnTo>
                  <a:lnTo>
                    <a:pt x="127151" y="1033684"/>
                  </a:lnTo>
                  <a:lnTo>
                    <a:pt x="85780" y="1016211"/>
                  </a:lnTo>
                  <a:lnTo>
                    <a:pt x="50728" y="989107"/>
                  </a:lnTo>
                  <a:lnTo>
                    <a:pt x="23646" y="954024"/>
                  </a:lnTo>
                  <a:lnTo>
                    <a:pt x="6186" y="912611"/>
                  </a:lnTo>
                  <a:lnTo>
                    <a:pt x="0" y="866521"/>
                  </a:lnTo>
                  <a:lnTo>
                    <a:pt x="0" y="17335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3644900"/>
            <a:ext cx="8026400" cy="2311400"/>
            <a:chOff x="520700" y="3644900"/>
            <a:chExt cx="8026400" cy="2311400"/>
          </a:xfrm>
        </p:grpSpPr>
        <p:sp>
          <p:nvSpPr>
            <p:cNvPr id="9" name="object 9"/>
            <p:cNvSpPr/>
            <p:nvPr/>
          </p:nvSpPr>
          <p:spPr>
            <a:xfrm>
              <a:off x="533400" y="3657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7827772" y="0"/>
                  </a:moveTo>
                  <a:lnTo>
                    <a:pt x="173189" y="0"/>
                  </a:lnTo>
                  <a:lnTo>
                    <a:pt x="127151" y="7123"/>
                  </a:lnTo>
                  <a:lnTo>
                    <a:pt x="85780" y="27229"/>
                  </a:lnTo>
                  <a:lnTo>
                    <a:pt x="50728" y="58420"/>
                  </a:lnTo>
                  <a:lnTo>
                    <a:pt x="23646" y="98796"/>
                  </a:lnTo>
                  <a:lnTo>
                    <a:pt x="6186" y="146461"/>
                  </a:lnTo>
                  <a:lnTo>
                    <a:pt x="0" y="199517"/>
                  </a:lnTo>
                  <a:lnTo>
                    <a:pt x="0" y="997457"/>
                  </a:lnTo>
                  <a:lnTo>
                    <a:pt x="6186" y="1050513"/>
                  </a:lnTo>
                  <a:lnTo>
                    <a:pt x="23646" y="1098178"/>
                  </a:lnTo>
                  <a:lnTo>
                    <a:pt x="50728" y="1138555"/>
                  </a:lnTo>
                  <a:lnTo>
                    <a:pt x="85780" y="1169745"/>
                  </a:lnTo>
                  <a:lnTo>
                    <a:pt x="127151" y="1189851"/>
                  </a:lnTo>
                  <a:lnTo>
                    <a:pt x="173189" y="1196975"/>
                  </a:lnTo>
                  <a:lnTo>
                    <a:pt x="7827772" y="1196975"/>
                  </a:lnTo>
                  <a:lnTo>
                    <a:pt x="7873808" y="1189851"/>
                  </a:lnTo>
                  <a:lnTo>
                    <a:pt x="7915185" y="1169745"/>
                  </a:lnTo>
                  <a:lnTo>
                    <a:pt x="7950247" y="1138554"/>
                  </a:lnTo>
                  <a:lnTo>
                    <a:pt x="7977340" y="1098178"/>
                  </a:lnTo>
                  <a:lnTo>
                    <a:pt x="7994809" y="1050513"/>
                  </a:lnTo>
                  <a:lnTo>
                    <a:pt x="8001000" y="997457"/>
                  </a:lnTo>
                  <a:lnTo>
                    <a:pt x="8001000" y="199517"/>
                  </a:lnTo>
                  <a:lnTo>
                    <a:pt x="7994809" y="146461"/>
                  </a:lnTo>
                  <a:lnTo>
                    <a:pt x="7977340" y="98796"/>
                  </a:lnTo>
                  <a:lnTo>
                    <a:pt x="7950247" y="58419"/>
                  </a:lnTo>
                  <a:lnTo>
                    <a:pt x="7915185" y="27229"/>
                  </a:lnTo>
                  <a:lnTo>
                    <a:pt x="7873808" y="7123"/>
                  </a:lnTo>
                  <a:lnTo>
                    <a:pt x="782777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3657600"/>
              <a:ext cx="8001000" cy="1196975"/>
            </a:xfrm>
            <a:custGeom>
              <a:avLst/>
              <a:gdLst/>
              <a:ahLst/>
              <a:cxnLst/>
              <a:rect l="l" t="t" r="r" b="b"/>
              <a:pathLst>
                <a:path w="8001000" h="1196975">
                  <a:moveTo>
                    <a:pt x="0" y="199517"/>
                  </a:moveTo>
                  <a:lnTo>
                    <a:pt x="6186" y="146461"/>
                  </a:lnTo>
                  <a:lnTo>
                    <a:pt x="23646" y="98796"/>
                  </a:lnTo>
                  <a:lnTo>
                    <a:pt x="50728" y="58420"/>
                  </a:lnTo>
                  <a:lnTo>
                    <a:pt x="85780" y="27229"/>
                  </a:lnTo>
                  <a:lnTo>
                    <a:pt x="127151" y="7123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7123"/>
                  </a:lnTo>
                  <a:lnTo>
                    <a:pt x="7915185" y="27229"/>
                  </a:lnTo>
                  <a:lnTo>
                    <a:pt x="7950247" y="58419"/>
                  </a:lnTo>
                  <a:lnTo>
                    <a:pt x="7977340" y="98796"/>
                  </a:lnTo>
                  <a:lnTo>
                    <a:pt x="7994809" y="146461"/>
                  </a:lnTo>
                  <a:lnTo>
                    <a:pt x="8001000" y="199517"/>
                  </a:lnTo>
                  <a:lnTo>
                    <a:pt x="8001000" y="997457"/>
                  </a:lnTo>
                  <a:lnTo>
                    <a:pt x="7994809" y="1050513"/>
                  </a:lnTo>
                  <a:lnTo>
                    <a:pt x="7977340" y="1098178"/>
                  </a:lnTo>
                  <a:lnTo>
                    <a:pt x="7950247" y="1138554"/>
                  </a:lnTo>
                  <a:lnTo>
                    <a:pt x="7915185" y="1169745"/>
                  </a:lnTo>
                  <a:lnTo>
                    <a:pt x="7873808" y="1189851"/>
                  </a:lnTo>
                  <a:lnTo>
                    <a:pt x="7827772" y="1196975"/>
                  </a:lnTo>
                  <a:lnTo>
                    <a:pt x="173189" y="1196975"/>
                  </a:lnTo>
                  <a:lnTo>
                    <a:pt x="127151" y="1189851"/>
                  </a:lnTo>
                  <a:lnTo>
                    <a:pt x="85780" y="1169745"/>
                  </a:lnTo>
                  <a:lnTo>
                    <a:pt x="50728" y="1138555"/>
                  </a:lnTo>
                  <a:lnTo>
                    <a:pt x="23646" y="1098178"/>
                  </a:lnTo>
                  <a:lnTo>
                    <a:pt x="6186" y="1050513"/>
                  </a:lnTo>
                  <a:lnTo>
                    <a:pt x="0" y="997457"/>
                  </a:lnTo>
                  <a:lnTo>
                    <a:pt x="0" y="19951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4903850"/>
              <a:ext cx="8001000" cy="10397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4903850"/>
              <a:ext cx="8001000" cy="1040130"/>
            </a:xfrm>
            <a:custGeom>
              <a:avLst/>
              <a:gdLst/>
              <a:ahLst/>
              <a:cxnLst/>
              <a:rect l="l" t="t" r="r" b="b"/>
              <a:pathLst>
                <a:path w="8001000" h="1040129">
                  <a:moveTo>
                    <a:pt x="0" y="173228"/>
                  </a:moveTo>
                  <a:lnTo>
                    <a:pt x="6186" y="127146"/>
                  </a:lnTo>
                  <a:lnTo>
                    <a:pt x="23646" y="85757"/>
                  </a:lnTo>
                  <a:lnTo>
                    <a:pt x="50728" y="50704"/>
                  </a:lnTo>
                  <a:lnTo>
                    <a:pt x="85780" y="23631"/>
                  </a:lnTo>
                  <a:lnTo>
                    <a:pt x="127151" y="6181"/>
                  </a:lnTo>
                  <a:lnTo>
                    <a:pt x="173189" y="0"/>
                  </a:lnTo>
                  <a:lnTo>
                    <a:pt x="7827772" y="0"/>
                  </a:lnTo>
                  <a:lnTo>
                    <a:pt x="7873808" y="6181"/>
                  </a:lnTo>
                  <a:lnTo>
                    <a:pt x="7915185" y="23631"/>
                  </a:lnTo>
                  <a:lnTo>
                    <a:pt x="7950247" y="50704"/>
                  </a:lnTo>
                  <a:lnTo>
                    <a:pt x="7977340" y="85757"/>
                  </a:lnTo>
                  <a:lnTo>
                    <a:pt x="7994809" y="127146"/>
                  </a:lnTo>
                  <a:lnTo>
                    <a:pt x="8001000" y="173228"/>
                  </a:lnTo>
                  <a:lnTo>
                    <a:pt x="8001000" y="866444"/>
                  </a:lnTo>
                  <a:lnTo>
                    <a:pt x="7994809" y="912513"/>
                  </a:lnTo>
                  <a:lnTo>
                    <a:pt x="7977340" y="953912"/>
                  </a:lnTo>
                  <a:lnTo>
                    <a:pt x="7950247" y="988987"/>
                  </a:lnTo>
                  <a:lnTo>
                    <a:pt x="7915185" y="1016086"/>
                  </a:lnTo>
                  <a:lnTo>
                    <a:pt x="7873808" y="1033557"/>
                  </a:lnTo>
                  <a:lnTo>
                    <a:pt x="7827772" y="1039749"/>
                  </a:lnTo>
                  <a:lnTo>
                    <a:pt x="173189" y="1039749"/>
                  </a:lnTo>
                  <a:lnTo>
                    <a:pt x="127151" y="1033557"/>
                  </a:lnTo>
                  <a:lnTo>
                    <a:pt x="85780" y="1016086"/>
                  </a:lnTo>
                  <a:lnTo>
                    <a:pt x="50728" y="988987"/>
                  </a:lnTo>
                  <a:lnTo>
                    <a:pt x="23646" y="953912"/>
                  </a:lnTo>
                  <a:lnTo>
                    <a:pt x="6186" y="912513"/>
                  </a:lnTo>
                  <a:lnTo>
                    <a:pt x="0" y="866444"/>
                  </a:lnTo>
                  <a:lnTo>
                    <a:pt x="0" y="173228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7801" y="1847469"/>
            <a:ext cx="7670800" cy="391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rủi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Arial"/>
              <a:cs typeface="Arial"/>
            </a:endParaRPr>
          </a:p>
          <a:p>
            <a:pPr marL="12700" marR="245110">
              <a:lnSpc>
                <a:spcPct val="90100"/>
              </a:lnSpc>
              <a:spcBef>
                <a:spcPts val="5"/>
              </a:spcBef>
            </a:pP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Giảm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thiểu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rủi ro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bằng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cách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đảm bảo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mức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độ nhất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định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về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chất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lượng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hoặc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tránh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nguy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cơ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chất lượng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đạt</a:t>
            </a:r>
            <a:r>
              <a:rPr sz="24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tiêu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chuẩn</a:t>
            </a:r>
            <a:endParaRPr sz="2400">
              <a:latin typeface="Arial"/>
              <a:cs typeface="Arial"/>
            </a:endParaRPr>
          </a:p>
          <a:p>
            <a:pPr marL="12700" marR="276225">
              <a:lnSpc>
                <a:spcPct val="90100"/>
              </a:lnSpc>
              <a:spcBef>
                <a:spcPts val="16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thiểu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rủi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chọn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cứng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hoặc phần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mềm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sai,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chưa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hiện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pháp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luật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thuế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thay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chính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Khi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công ty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đã lựa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chọn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nhà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 cấp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để thuê ngoài </a:t>
            </a:r>
            <a:r>
              <a:rPr sz="2400" spc="-6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thì</a:t>
            </a:r>
            <a:r>
              <a:rPr sz="24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một rủi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ro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nữa</a:t>
            </a:r>
            <a:r>
              <a:rPr sz="24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là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nhà</a:t>
            </a:r>
            <a:r>
              <a:rPr sz="24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cung</a:t>
            </a:r>
            <a:r>
              <a:rPr sz="24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cấp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633603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Giảm</a:t>
            </a:r>
            <a:r>
              <a:rPr spc="-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rủi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89100"/>
            <a:ext cx="8026400" cy="1426210"/>
            <a:chOff x="520700" y="1689100"/>
            <a:chExt cx="8026400" cy="1426210"/>
          </a:xfrm>
        </p:grpSpPr>
        <p:sp>
          <p:nvSpPr>
            <p:cNvPr id="3" name="object 3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29"/>
                  </a:lnTo>
                  <a:lnTo>
                    <a:pt x="4742" y="1214164"/>
                  </a:lnTo>
                  <a:lnTo>
                    <a:pt x="18343" y="1257964"/>
                  </a:lnTo>
                  <a:lnTo>
                    <a:pt x="39865" y="1297594"/>
                  </a:lnTo>
                  <a:lnTo>
                    <a:pt x="68368" y="1332118"/>
                  </a:lnTo>
                  <a:lnTo>
                    <a:pt x="102915" y="1360600"/>
                  </a:lnTo>
                  <a:lnTo>
                    <a:pt x="142566" y="1382103"/>
                  </a:lnTo>
                  <a:lnTo>
                    <a:pt x="186382" y="1395691"/>
                  </a:lnTo>
                  <a:lnTo>
                    <a:pt x="233426" y="1400428"/>
                  </a:lnTo>
                  <a:lnTo>
                    <a:pt x="7767574" y="1400428"/>
                  </a:lnTo>
                  <a:lnTo>
                    <a:pt x="7814613" y="1395691"/>
                  </a:lnTo>
                  <a:lnTo>
                    <a:pt x="7858428" y="1382103"/>
                  </a:lnTo>
                  <a:lnTo>
                    <a:pt x="7898079" y="1360600"/>
                  </a:lnTo>
                  <a:lnTo>
                    <a:pt x="7932626" y="1332118"/>
                  </a:lnTo>
                  <a:lnTo>
                    <a:pt x="7961131" y="1297594"/>
                  </a:lnTo>
                  <a:lnTo>
                    <a:pt x="7982654" y="1257964"/>
                  </a:lnTo>
                  <a:lnTo>
                    <a:pt x="7996257" y="1214164"/>
                  </a:lnTo>
                  <a:lnTo>
                    <a:pt x="8001000" y="1167129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01800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29"/>
                  </a:lnTo>
                  <a:lnTo>
                    <a:pt x="7996257" y="1214164"/>
                  </a:lnTo>
                  <a:lnTo>
                    <a:pt x="7982654" y="1257964"/>
                  </a:lnTo>
                  <a:lnTo>
                    <a:pt x="7961131" y="1297594"/>
                  </a:lnTo>
                  <a:lnTo>
                    <a:pt x="7932626" y="1332118"/>
                  </a:lnTo>
                  <a:lnTo>
                    <a:pt x="7898079" y="1360600"/>
                  </a:lnTo>
                  <a:lnTo>
                    <a:pt x="7858428" y="1382103"/>
                  </a:lnTo>
                  <a:lnTo>
                    <a:pt x="7814613" y="1395691"/>
                  </a:lnTo>
                  <a:lnTo>
                    <a:pt x="7767574" y="1400428"/>
                  </a:lnTo>
                  <a:lnTo>
                    <a:pt x="233426" y="1400428"/>
                  </a:lnTo>
                  <a:lnTo>
                    <a:pt x="186382" y="1395691"/>
                  </a:lnTo>
                  <a:lnTo>
                    <a:pt x="142566" y="1382103"/>
                  </a:lnTo>
                  <a:lnTo>
                    <a:pt x="102915" y="1360600"/>
                  </a:lnTo>
                  <a:lnTo>
                    <a:pt x="68368" y="1332118"/>
                  </a:lnTo>
                  <a:lnTo>
                    <a:pt x="39865" y="1297594"/>
                  </a:lnTo>
                  <a:lnTo>
                    <a:pt x="18343" y="1257964"/>
                  </a:lnTo>
                  <a:lnTo>
                    <a:pt x="4742" y="1214164"/>
                  </a:lnTo>
                  <a:lnTo>
                    <a:pt x="0" y="1167129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69137" y="1804543"/>
            <a:ext cx="7575550" cy="1152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lực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Ấn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Độ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là một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phổ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biến,</a:t>
            </a:r>
            <a:r>
              <a:rPr sz="2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đó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dân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được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160"/>
              </a:lnSpc>
              <a:spcBef>
                <a:spcPts val="150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giáo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dục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tốt,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nói</a:t>
            </a:r>
            <a:r>
              <a:rPr sz="2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tiếng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Anh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chi phí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lao động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ít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hơn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70-80%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ở Hoa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Kỳ.</a:t>
            </a:r>
            <a:r>
              <a:rPr sz="20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Ngoài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nhân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lực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ahoma"/>
                <a:cs typeface="Tahoma"/>
              </a:rPr>
              <a:t>Trung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Quốc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115"/>
              </a:lnSpc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nước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cũng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được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chú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9600"/>
            <a:ext cx="8026400" cy="1427480"/>
            <a:chOff x="520700" y="3149600"/>
            <a:chExt cx="8026400" cy="1427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62300"/>
              <a:ext cx="8001000" cy="1401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62300"/>
              <a:ext cx="8001000" cy="1402080"/>
            </a:xfrm>
            <a:custGeom>
              <a:avLst/>
              <a:gdLst/>
              <a:ahLst/>
              <a:cxnLst/>
              <a:rect l="l" t="t" r="r" b="b"/>
              <a:pathLst>
                <a:path w="8001000" h="1402079">
                  <a:moveTo>
                    <a:pt x="0" y="233679"/>
                  </a:moveTo>
                  <a:lnTo>
                    <a:pt x="4742" y="186592"/>
                  </a:lnTo>
                  <a:lnTo>
                    <a:pt x="18343" y="142732"/>
                  </a:lnTo>
                  <a:lnTo>
                    <a:pt x="39865" y="103038"/>
                  </a:lnTo>
                  <a:lnTo>
                    <a:pt x="68368" y="68452"/>
                  </a:lnTo>
                  <a:lnTo>
                    <a:pt x="102915" y="39915"/>
                  </a:lnTo>
                  <a:lnTo>
                    <a:pt x="142566" y="18367"/>
                  </a:lnTo>
                  <a:lnTo>
                    <a:pt x="186382" y="4748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8"/>
                  </a:lnTo>
                  <a:lnTo>
                    <a:pt x="7858428" y="18367"/>
                  </a:lnTo>
                  <a:lnTo>
                    <a:pt x="7898079" y="39915"/>
                  </a:lnTo>
                  <a:lnTo>
                    <a:pt x="7932626" y="68453"/>
                  </a:lnTo>
                  <a:lnTo>
                    <a:pt x="7961131" y="103038"/>
                  </a:lnTo>
                  <a:lnTo>
                    <a:pt x="7982654" y="142732"/>
                  </a:lnTo>
                  <a:lnTo>
                    <a:pt x="7996257" y="186592"/>
                  </a:lnTo>
                  <a:lnTo>
                    <a:pt x="8001000" y="233679"/>
                  </a:lnTo>
                  <a:lnTo>
                    <a:pt x="8001000" y="1168145"/>
                  </a:lnTo>
                  <a:lnTo>
                    <a:pt x="7996257" y="1215233"/>
                  </a:lnTo>
                  <a:lnTo>
                    <a:pt x="7982654" y="1259093"/>
                  </a:lnTo>
                  <a:lnTo>
                    <a:pt x="7961131" y="1298787"/>
                  </a:lnTo>
                  <a:lnTo>
                    <a:pt x="7932626" y="1333373"/>
                  </a:lnTo>
                  <a:lnTo>
                    <a:pt x="7898079" y="1361910"/>
                  </a:lnTo>
                  <a:lnTo>
                    <a:pt x="7858428" y="1383458"/>
                  </a:lnTo>
                  <a:lnTo>
                    <a:pt x="7814613" y="1397077"/>
                  </a:lnTo>
                  <a:lnTo>
                    <a:pt x="7767574" y="1401826"/>
                  </a:lnTo>
                  <a:lnTo>
                    <a:pt x="233426" y="1401826"/>
                  </a:lnTo>
                  <a:lnTo>
                    <a:pt x="186382" y="1397077"/>
                  </a:lnTo>
                  <a:lnTo>
                    <a:pt x="142566" y="1383458"/>
                  </a:lnTo>
                  <a:lnTo>
                    <a:pt x="102915" y="1361910"/>
                  </a:lnTo>
                  <a:lnTo>
                    <a:pt x="68368" y="1333373"/>
                  </a:lnTo>
                  <a:lnTo>
                    <a:pt x="39865" y="1298787"/>
                  </a:lnTo>
                  <a:lnTo>
                    <a:pt x="18343" y="1259093"/>
                  </a:lnTo>
                  <a:lnTo>
                    <a:pt x="4742" y="1215233"/>
                  </a:lnTo>
                  <a:lnTo>
                    <a:pt x="0" y="1168145"/>
                  </a:lnTo>
                  <a:lnTo>
                    <a:pt x="0" y="233679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9137" y="3328542"/>
            <a:ext cx="7528559" cy="103631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ct val="89400"/>
              </a:lnSpc>
              <a:spcBef>
                <a:spcPts val="325"/>
              </a:spcBef>
            </a:pP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Công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nghệ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điện thoại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hiện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đại và cơ sở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dữ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liệu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dịch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vụ Internet được kích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hoạt, một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cuộc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gọi dịch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vụ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duy nhất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có thể được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bắt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đầu tại Hoa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Kỳ, một </a:t>
            </a:r>
            <a:r>
              <a:rPr sz="18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phần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được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xử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lý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ở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Ấn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 Độ,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sau đó</a:t>
            </a:r>
            <a:r>
              <a:rPr sz="18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0308"/>
                </a:solidFill>
                <a:latin typeface="Arial"/>
                <a:cs typeface="Arial"/>
              </a:rPr>
              <a:t>đến</a:t>
            </a:r>
            <a:r>
              <a:rPr sz="1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Singapore và</a:t>
            </a:r>
            <a:r>
              <a:rPr sz="18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được</a:t>
            </a:r>
            <a:r>
              <a:rPr sz="18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kết</a:t>
            </a:r>
            <a:r>
              <a:rPr sz="1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Arial"/>
                <a:cs typeface="Arial"/>
              </a:rPr>
              <a:t>thúc</a:t>
            </a:r>
            <a:r>
              <a:rPr sz="18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bởi một </a:t>
            </a:r>
            <a:r>
              <a:rPr sz="1800" spc="-5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18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1800" dirty="0">
                <a:solidFill>
                  <a:srgbClr val="000308"/>
                </a:solidFill>
                <a:latin typeface="Tahoma"/>
                <a:cs typeface="Tahoma"/>
              </a:rPr>
              <a:t> ở Anh.</a:t>
            </a:r>
            <a:r>
              <a:rPr sz="18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611623"/>
            <a:ext cx="8026400" cy="1426210"/>
            <a:chOff x="520700" y="4611623"/>
            <a:chExt cx="8026400" cy="1426210"/>
          </a:xfrm>
        </p:grpSpPr>
        <p:sp>
          <p:nvSpPr>
            <p:cNvPr id="11" name="object 11"/>
            <p:cNvSpPr/>
            <p:nvPr/>
          </p:nvSpPr>
          <p:spPr>
            <a:xfrm>
              <a:off x="533400" y="4624323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7767574" y="0"/>
                  </a:moveTo>
                  <a:lnTo>
                    <a:pt x="233426" y="0"/>
                  </a:lnTo>
                  <a:lnTo>
                    <a:pt x="186382" y="4742"/>
                  </a:lnTo>
                  <a:lnTo>
                    <a:pt x="142566" y="18345"/>
                  </a:lnTo>
                  <a:lnTo>
                    <a:pt x="102915" y="39868"/>
                  </a:lnTo>
                  <a:lnTo>
                    <a:pt x="68368" y="68373"/>
                  </a:lnTo>
                  <a:lnTo>
                    <a:pt x="39865" y="102920"/>
                  </a:lnTo>
                  <a:lnTo>
                    <a:pt x="18343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30"/>
                  </a:lnTo>
                  <a:lnTo>
                    <a:pt x="4742" y="1214173"/>
                  </a:lnTo>
                  <a:lnTo>
                    <a:pt x="18343" y="1257989"/>
                  </a:lnTo>
                  <a:lnTo>
                    <a:pt x="39865" y="1297640"/>
                  </a:lnTo>
                  <a:lnTo>
                    <a:pt x="68368" y="1332187"/>
                  </a:lnTo>
                  <a:lnTo>
                    <a:pt x="102915" y="1360690"/>
                  </a:lnTo>
                  <a:lnTo>
                    <a:pt x="142566" y="1382212"/>
                  </a:lnTo>
                  <a:lnTo>
                    <a:pt x="186382" y="1395813"/>
                  </a:lnTo>
                  <a:lnTo>
                    <a:pt x="233426" y="1400556"/>
                  </a:lnTo>
                  <a:lnTo>
                    <a:pt x="7767574" y="1400556"/>
                  </a:lnTo>
                  <a:lnTo>
                    <a:pt x="7814613" y="1395813"/>
                  </a:lnTo>
                  <a:lnTo>
                    <a:pt x="7858428" y="1382212"/>
                  </a:lnTo>
                  <a:lnTo>
                    <a:pt x="7898079" y="1360690"/>
                  </a:lnTo>
                  <a:lnTo>
                    <a:pt x="7932626" y="1332187"/>
                  </a:lnTo>
                  <a:lnTo>
                    <a:pt x="7961131" y="1297640"/>
                  </a:lnTo>
                  <a:lnTo>
                    <a:pt x="7982654" y="1257989"/>
                  </a:lnTo>
                  <a:lnTo>
                    <a:pt x="7996257" y="1214173"/>
                  </a:lnTo>
                  <a:lnTo>
                    <a:pt x="8001000" y="1167130"/>
                  </a:lnTo>
                  <a:lnTo>
                    <a:pt x="8001000" y="233425"/>
                  </a:lnTo>
                  <a:lnTo>
                    <a:pt x="7996257" y="186386"/>
                  </a:lnTo>
                  <a:lnTo>
                    <a:pt x="7982654" y="142571"/>
                  </a:lnTo>
                  <a:lnTo>
                    <a:pt x="7961131" y="102920"/>
                  </a:lnTo>
                  <a:lnTo>
                    <a:pt x="7932626" y="68373"/>
                  </a:lnTo>
                  <a:lnTo>
                    <a:pt x="7898079" y="39868"/>
                  </a:lnTo>
                  <a:lnTo>
                    <a:pt x="7858428" y="18345"/>
                  </a:lnTo>
                  <a:lnTo>
                    <a:pt x="7814613" y="4742"/>
                  </a:lnTo>
                  <a:lnTo>
                    <a:pt x="7767574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24323"/>
              <a:ext cx="8001000" cy="1400810"/>
            </a:xfrm>
            <a:custGeom>
              <a:avLst/>
              <a:gdLst/>
              <a:ahLst/>
              <a:cxnLst/>
              <a:rect l="l" t="t" r="r" b="b"/>
              <a:pathLst>
                <a:path w="8001000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3" y="142571"/>
                  </a:lnTo>
                  <a:lnTo>
                    <a:pt x="39865" y="102920"/>
                  </a:lnTo>
                  <a:lnTo>
                    <a:pt x="68368" y="68373"/>
                  </a:lnTo>
                  <a:lnTo>
                    <a:pt x="102915" y="39868"/>
                  </a:lnTo>
                  <a:lnTo>
                    <a:pt x="142566" y="18345"/>
                  </a:lnTo>
                  <a:lnTo>
                    <a:pt x="186382" y="4742"/>
                  </a:lnTo>
                  <a:lnTo>
                    <a:pt x="233426" y="0"/>
                  </a:lnTo>
                  <a:lnTo>
                    <a:pt x="7767574" y="0"/>
                  </a:lnTo>
                  <a:lnTo>
                    <a:pt x="7814613" y="4742"/>
                  </a:lnTo>
                  <a:lnTo>
                    <a:pt x="7858428" y="18345"/>
                  </a:lnTo>
                  <a:lnTo>
                    <a:pt x="7898079" y="39868"/>
                  </a:lnTo>
                  <a:lnTo>
                    <a:pt x="7932626" y="68373"/>
                  </a:lnTo>
                  <a:lnTo>
                    <a:pt x="7961131" y="102920"/>
                  </a:lnTo>
                  <a:lnTo>
                    <a:pt x="7982654" y="142571"/>
                  </a:lnTo>
                  <a:lnTo>
                    <a:pt x="7996257" y="186386"/>
                  </a:lnTo>
                  <a:lnTo>
                    <a:pt x="8001000" y="233425"/>
                  </a:lnTo>
                  <a:lnTo>
                    <a:pt x="8001000" y="1167130"/>
                  </a:lnTo>
                  <a:lnTo>
                    <a:pt x="7996257" y="1214173"/>
                  </a:lnTo>
                  <a:lnTo>
                    <a:pt x="7982654" y="1257989"/>
                  </a:lnTo>
                  <a:lnTo>
                    <a:pt x="7961131" y="1297640"/>
                  </a:lnTo>
                  <a:lnTo>
                    <a:pt x="7932626" y="1332187"/>
                  </a:lnTo>
                  <a:lnTo>
                    <a:pt x="7898079" y="1360690"/>
                  </a:lnTo>
                  <a:lnTo>
                    <a:pt x="7858428" y="1382212"/>
                  </a:lnTo>
                  <a:lnTo>
                    <a:pt x="7814613" y="1395813"/>
                  </a:lnTo>
                  <a:lnTo>
                    <a:pt x="7767574" y="1400556"/>
                  </a:lnTo>
                  <a:lnTo>
                    <a:pt x="233426" y="1400556"/>
                  </a:lnTo>
                  <a:lnTo>
                    <a:pt x="186382" y="1395813"/>
                  </a:lnTo>
                  <a:lnTo>
                    <a:pt x="142566" y="1382212"/>
                  </a:lnTo>
                  <a:lnTo>
                    <a:pt x="102915" y="1360690"/>
                  </a:lnTo>
                  <a:lnTo>
                    <a:pt x="68368" y="1332187"/>
                  </a:lnTo>
                  <a:lnTo>
                    <a:pt x="39865" y="1297640"/>
                  </a:lnTo>
                  <a:lnTo>
                    <a:pt x="18343" y="1257989"/>
                  </a:lnTo>
                  <a:lnTo>
                    <a:pt x="4742" y="1214173"/>
                  </a:lnTo>
                  <a:lnTo>
                    <a:pt x="0" y="1167130"/>
                  </a:lnTo>
                  <a:lnTo>
                    <a:pt x="0" y="2334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9137" y="5036946"/>
            <a:ext cx="764667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Được sử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để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hỗ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trợ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khách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hàng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và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các chức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năng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khác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phải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được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hoạt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35"/>
              </a:lnSpc>
            </a:pP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động</a:t>
            </a:r>
            <a:r>
              <a:rPr sz="18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24/7</a:t>
            </a:r>
            <a:r>
              <a:rPr sz="18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.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400" y="659829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Thuê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ngoài</a:t>
            </a:r>
            <a:r>
              <a:rPr dirty="0">
                <a:latin typeface="Arial"/>
                <a:cs typeface="Arial"/>
              </a:rPr>
              <a:t> với</a:t>
            </a:r>
            <a:r>
              <a:rPr spc="-5" dirty="0">
                <a:latin typeface="Arial"/>
                <a:cs typeface="Arial"/>
              </a:rPr>
              <a:t> đối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ở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nước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khác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5410200"/>
            <a:ext cx="4876800" cy="609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62200" y="5410200"/>
            <a:ext cx="4876800" cy="609600"/>
          </a:xfrm>
          <a:prstGeom prst="rect">
            <a:avLst/>
          </a:prstGeom>
          <a:ln w="9525">
            <a:solidFill>
              <a:srgbClr val="003185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750"/>
              </a:spcBef>
            </a:pPr>
            <a:r>
              <a:rPr sz="2400" spc="-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Web</a:t>
            </a: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storefront</a:t>
            </a:r>
            <a:r>
              <a:rPr sz="2400" spc="2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or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u="sng" spc="-2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Web</a:t>
            </a:r>
            <a:r>
              <a:rPr sz="2400" u="sng" spc="-1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 </a:t>
            </a:r>
            <a:r>
              <a:rPr sz="2400" u="sng" spc="-5" dirty="0">
                <a:solidFill>
                  <a:srgbClr val="005F2B"/>
                </a:solidFill>
                <a:uFill>
                  <a:solidFill>
                    <a:srgbClr val="005F2B"/>
                  </a:solidFill>
                </a:uFill>
                <a:latin typeface="Franklin Gothic Medium"/>
                <a:cs typeface="Franklin Gothic Medium"/>
                <a:hlinkClick r:id="rId3"/>
              </a:rPr>
              <a:t>Hosting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4512" y="61595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72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45"/>
              </a:spcBef>
            </a:pP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phương</a:t>
            </a:r>
            <a:r>
              <a:rPr sz="2800" spc="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án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lựa</a:t>
            </a:r>
            <a:r>
              <a:rPr sz="2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chọn</a:t>
            </a:r>
            <a:r>
              <a:rPr sz="28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với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việc</a:t>
            </a:r>
            <a:r>
              <a:rPr sz="2800" spc="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308"/>
                </a:solidFill>
                <a:latin typeface="Arial"/>
                <a:cs typeface="Arial"/>
              </a:rPr>
              <a:t>thuê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 ngoài</a:t>
            </a:r>
            <a:r>
              <a:rPr sz="2800" spc="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308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425" y="1720850"/>
            <a:ext cx="7369175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00909"/>
            <a:ext cx="80772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Rủi</a:t>
            </a:r>
            <a:r>
              <a:rPr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ro</a:t>
            </a:r>
            <a:r>
              <a:rPr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 việc</a:t>
            </a:r>
            <a:r>
              <a:rPr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308"/>
                </a:solidFill>
                <a:latin typeface="Arial"/>
                <a:cs typeface="Arial"/>
              </a:rPr>
              <a:t>thuê </a:t>
            </a:r>
            <a:r>
              <a:rPr spc="-10" dirty="0">
                <a:solidFill>
                  <a:srgbClr val="000308"/>
                </a:solidFill>
                <a:latin typeface="Arial"/>
                <a:cs typeface="Arial"/>
              </a:rPr>
              <a:t>ngoài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025" y="1657350"/>
            <a:ext cx="7521575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900" y="1663700"/>
            <a:ext cx="8026400" cy="709930"/>
            <a:chOff x="596900" y="1663700"/>
            <a:chExt cx="8026400" cy="709930"/>
          </a:xfrm>
        </p:grpSpPr>
        <p:sp>
          <p:nvSpPr>
            <p:cNvPr id="3" name="object 3"/>
            <p:cNvSpPr/>
            <p:nvPr/>
          </p:nvSpPr>
          <p:spPr>
            <a:xfrm>
              <a:off x="609600" y="16764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30">
                  <a:moveTo>
                    <a:pt x="7917307" y="0"/>
                  </a:moveTo>
                  <a:lnTo>
                    <a:pt x="83654" y="0"/>
                  </a:lnTo>
                  <a:lnTo>
                    <a:pt x="67259" y="2218"/>
                  </a:lnTo>
                  <a:lnTo>
                    <a:pt x="24498" y="33400"/>
                  </a:lnTo>
                  <a:lnTo>
                    <a:pt x="6367" y="70389"/>
                  </a:lnTo>
                  <a:lnTo>
                    <a:pt x="0" y="114046"/>
                  </a:lnTo>
                  <a:lnTo>
                    <a:pt x="0" y="570229"/>
                  </a:lnTo>
                  <a:lnTo>
                    <a:pt x="6367" y="613822"/>
                  </a:lnTo>
                  <a:lnTo>
                    <a:pt x="24498" y="650748"/>
                  </a:lnTo>
                  <a:lnTo>
                    <a:pt x="67259" y="681948"/>
                  </a:lnTo>
                  <a:lnTo>
                    <a:pt x="83654" y="684149"/>
                  </a:lnTo>
                  <a:lnTo>
                    <a:pt x="7917307" y="684149"/>
                  </a:lnTo>
                  <a:lnTo>
                    <a:pt x="7963777" y="665021"/>
                  </a:lnTo>
                  <a:lnTo>
                    <a:pt x="7986962" y="633416"/>
                  </a:lnTo>
                  <a:lnTo>
                    <a:pt x="7999384" y="592562"/>
                  </a:lnTo>
                  <a:lnTo>
                    <a:pt x="8001000" y="570229"/>
                  </a:lnTo>
                  <a:lnTo>
                    <a:pt x="8001000" y="114046"/>
                  </a:lnTo>
                  <a:lnTo>
                    <a:pt x="7994650" y="70389"/>
                  </a:lnTo>
                  <a:lnTo>
                    <a:pt x="7976489" y="33400"/>
                  </a:lnTo>
                  <a:lnTo>
                    <a:pt x="7933733" y="2218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600" y="16764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30">
                  <a:moveTo>
                    <a:pt x="0" y="114046"/>
                  </a:moveTo>
                  <a:lnTo>
                    <a:pt x="6367" y="70389"/>
                  </a:lnTo>
                  <a:lnTo>
                    <a:pt x="24498" y="33400"/>
                  </a:lnTo>
                  <a:lnTo>
                    <a:pt x="67259" y="221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19180"/>
                  </a:lnTo>
                  <a:lnTo>
                    <a:pt x="7986962" y="50752"/>
                  </a:lnTo>
                  <a:lnTo>
                    <a:pt x="7999384" y="91693"/>
                  </a:lnTo>
                  <a:lnTo>
                    <a:pt x="8001000" y="114046"/>
                  </a:lnTo>
                  <a:lnTo>
                    <a:pt x="8001000" y="164719"/>
                  </a:lnTo>
                  <a:lnTo>
                    <a:pt x="8001000" y="215393"/>
                  </a:lnTo>
                  <a:lnTo>
                    <a:pt x="8001000" y="570229"/>
                  </a:lnTo>
                  <a:lnTo>
                    <a:pt x="7999384" y="592562"/>
                  </a:lnTo>
                  <a:lnTo>
                    <a:pt x="7986962" y="633416"/>
                  </a:lnTo>
                  <a:lnTo>
                    <a:pt x="7963777" y="665021"/>
                  </a:lnTo>
                  <a:lnTo>
                    <a:pt x="7917307" y="684149"/>
                  </a:lnTo>
                  <a:lnTo>
                    <a:pt x="83654" y="684149"/>
                  </a:lnTo>
                  <a:lnTo>
                    <a:pt x="37243" y="665021"/>
                  </a:lnTo>
                  <a:lnTo>
                    <a:pt x="14053" y="633416"/>
                  </a:lnTo>
                  <a:lnTo>
                    <a:pt x="1622" y="592562"/>
                  </a:lnTo>
                  <a:lnTo>
                    <a:pt x="0" y="570229"/>
                  </a:lnTo>
                  <a:lnTo>
                    <a:pt x="0" y="114046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96900" y="2435225"/>
            <a:ext cx="8026400" cy="777875"/>
            <a:chOff x="596900" y="2435225"/>
            <a:chExt cx="8026400" cy="777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447925"/>
              <a:ext cx="8001000" cy="7524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2447925"/>
              <a:ext cx="8001000" cy="752475"/>
            </a:xfrm>
            <a:custGeom>
              <a:avLst/>
              <a:gdLst/>
              <a:ahLst/>
              <a:cxnLst/>
              <a:rect l="l" t="t" r="r" b="b"/>
              <a:pathLst>
                <a:path w="8001000" h="752475">
                  <a:moveTo>
                    <a:pt x="0" y="125475"/>
                  </a:moveTo>
                  <a:lnTo>
                    <a:pt x="6367" y="77422"/>
                  </a:lnTo>
                  <a:lnTo>
                    <a:pt x="24498" y="36702"/>
                  </a:lnTo>
                  <a:lnTo>
                    <a:pt x="51642" y="9540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1056"/>
                  </a:lnTo>
                  <a:lnTo>
                    <a:pt x="7986962" y="55806"/>
                  </a:lnTo>
                  <a:lnTo>
                    <a:pt x="7999384" y="100871"/>
                  </a:lnTo>
                  <a:lnTo>
                    <a:pt x="8001000" y="125475"/>
                  </a:lnTo>
                  <a:lnTo>
                    <a:pt x="8001000" y="175619"/>
                  </a:lnTo>
                  <a:lnTo>
                    <a:pt x="8001000" y="225768"/>
                  </a:lnTo>
                  <a:lnTo>
                    <a:pt x="8001000" y="626999"/>
                  </a:lnTo>
                  <a:lnTo>
                    <a:pt x="7999384" y="651603"/>
                  </a:lnTo>
                  <a:lnTo>
                    <a:pt x="7986962" y="696668"/>
                  </a:lnTo>
                  <a:lnTo>
                    <a:pt x="7963777" y="731418"/>
                  </a:lnTo>
                  <a:lnTo>
                    <a:pt x="7917307" y="752475"/>
                  </a:lnTo>
                  <a:lnTo>
                    <a:pt x="83654" y="752475"/>
                  </a:lnTo>
                  <a:lnTo>
                    <a:pt x="37243" y="731418"/>
                  </a:lnTo>
                  <a:lnTo>
                    <a:pt x="14053" y="696668"/>
                  </a:lnTo>
                  <a:lnTo>
                    <a:pt x="1622" y="651603"/>
                  </a:lnTo>
                  <a:lnTo>
                    <a:pt x="0" y="626999"/>
                  </a:lnTo>
                  <a:lnTo>
                    <a:pt x="0" y="125475"/>
                  </a:lnTo>
                  <a:close/>
                </a:path>
              </a:pathLst>
            </a:custGeom>
            <a:ln w="25400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5408" y="1831086"/>
            <a:ext cx="7639684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Loại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bỏ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lợi ích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của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nền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kinh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tế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quy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mô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ts val="2255"/>
              </a:lnSpc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Nhà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cung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cấp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có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thể thay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đổi</a:t>
            </a:r>
            <a:r>
              <a:rPr sz="2000" spc="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chiến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lược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giá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cả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sau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khi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nó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trở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thành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55"/>
              </a:lnSpc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nguồn</a:t>
            </a:r>
            <a:r>
              <a:rPr sz="2000" spc="-5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duy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nhất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6900" y="3263900"/>
            <a:ext cx="8026400" cy="844550"/>
            <a:chOff x="596900" y="3263900"/>
            <a:chExt cx="8026400" cy="844550"/>
          </a:xfrm>
        </p:grpSpPr>
        <p:sp>
          <p:nvSpPr>
            <p:cNvPr id="10" name="object 10"/>
            <p:cNvSpPr/>
            <p:nvPr/>
          </p:nvSpPr>
          <p:spPr>
            <a:xfrm>
              <a:off x="609600" y="3276600"/>
              <a:ext cx="8001000" cy="819150"/>
            </a:xfrm>
            <a:custGeom>
              <a:avLst/>
              <a:gdLst/>
              <a:ahLst/>
              <a:cxnLst/>
              <a:rect l="l" t="t" r="r" b="b"/>
              <a:pathLst>
                <a:path w="8001000" h="819150">
                  <a:moveTo>
                    <a:pt x="7917307" y="0"/>
                  </a:moveTo>
                  <a:lnTo>
                    <a:pt x="83654" y="0"/>
                  </a:lnTo>
                  <a:lnTo>
                    <a:pt x="67259" y="2643"/>
                  </a:lnTo>
                  <a:lnTo>
                    <a:pt x="24498" y="40004"/>
                  </a:lnTo>
                  <a:lnTo>
                    <a:pt x="6367" y="84264"/>
                  </a:lnTo>
                  <a:lnTo>
                    <a:pt x="0" y="136525"/>
                  </a:lnTo>
                  <a:lnTo>
                    <a:pt x="0" y="682625"/>
                  </a:lnTo>
                  <a:lnTo>
                    <a:pt x="6367" y="734885"/>
                  </a:lnTo>
                  <a:lnTo>
                    <a:pt x="24498" y="779144"/>
                  </a:lnTo>
                  <a:lnTo>
                    <a:pt x="51642" y="808767"/>
                  </a:lnTo>
                  <a:lnTo>
                    <a:pt x="83654" y="819150"/>
                  </a:lnTo>
                  <a:lnTo>
                    <a:pt x="7917307" y="819150"/>
                  </a:lnTo>
                  <a:lnTo>
                    <a:pt x="7963777" y="796218"/>
                  </a:lnTo>
                  <a:lnTo>
                    <a:pt x="7986962" y="758384"/>
                  </a:lnTo>
                  <a:lnTo>
                    <a:pt x="7999384" y="709386"/>
                  </a:lnTo>
                  <a:lnTo>
                    <a:pt x="8001000" y="682625"/>
                  </a:lnTo>
                  <a:lnTo>
                    <a:pt x="8001000" y="136525"/>
                  </a:lnTo>
                  <a:lnTo>
                    <a:pt x="7994650" y="84264"/>
                  </a:lnTo>
                  <a:lnTo>
                    <a:pt x="7976489" y="40004"/>
                  </a:lnTo>
                  <a:lnTo>
                    <a:pt x="7949374" y="10382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3276600"/>
              <a:ext cx="8001000" cy="819150"/>
            </a:xfrm>
            <a:custGeom>
              <a:avLst/>
              <a:gdLst/>
              <a:ahLst/>
              <a:cxnLst/>
              <a:rect l="l" t="t" r="r" b="b"/>
              <a:pathLst>
                <a:path w="8001000" h="819150">
                  <a:moveTo>
                    <a:pt x="0" y="136525"/>
                  </a:moveTo>
                  <a:lnTo>
                    <a:pt x="6367" y="84264"/>
                  </a:lnTo>
                  <a:lnTo>
                    <a:pt x="24498" y="40004"/>
                  </a:lnTo>
                  <a:lnTo>
                    <a:pt x="51642" y="10382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2931"/>
                  </a:lnTo>
                  <a:lnTo>
                    <a:pt x="7986962" y="60765"/>
                  </a:lnTo>
                  <a:lnTo>
                    <a:pt x="7999384" y="109763"/>
                  </a:lnTo>
                  <a:lnTo>
                    <a:pt x="8001000" y="136525"/>
                  </a:lnTo>
                  <a:lnTo>
                    <a:pt x="8001000" y="186161"/>
                  </a:lnTo>
                  <a:lnTo>
                    <a:pt x="8001000" y="235803"/>
                  </a:lnTo>
                  <a:lnTo>
                    <a:pt x="8001000" y="682625"/>
                  </a:lnTo>
                  <a:lnTo>
                    <a:pt x="7999384" y="709386"/>
                  </a:lnTo>
                  <a:lnTo>
                    <a:pt x="7986962" y="758384"/>
                  </a:lnTo>
                  <a:lnTo>
                    <a:pt x="7963777" y="796218"/>
                  </a:lnTo>
                  <a:lnTo>
                    <a:pt x="7917307" y="819150"/>
                  </a:lnTo>
                  <a:lnTo>
                    <a:pt x="83654" y="819150"/>
                  </a:lnTo>
                  <a:lnTo>
                    <a:pt x="37243" y="796218"/>
                  </a:lnTo>
                  <a:lnTo>
                    <a:pt x="14053" y="758384"/>
                  </a:lnTo>
                  <a:lnTo>
                    <a:pt x="1622" y="709386"/>
                  </a:lnTo>
                  <a:lnTo>
                    <a:pt x="0" y="682625"/>
                  </a:lnTo>
                  <a:lnTo>
                    <a:pt x="0" y="13652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5408" y="3498850"/>
            <a:ext cx="7046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Tổ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chức có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thể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trả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tiền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cho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quản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lý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yếu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kém của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nhà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cung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6900" y="4178300"/>
            <a:ext cx="8026400" cy="709930"/>
            <a:chOff x="596900" y="4178300"/>
            <a:chExt cx="8026400" cy="70993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191000"/>
              <a:ext cx="8001000" cy="6841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9600" y="4191000"/>
              <a:ext cx="8001000" cy="684530"/>
            </a:xfrm>
            <a:custGeom>
              <a:avLst/>
              <a:gdLst/>
              <a:ahLst/>
              <a:cxnLst/>
              <a:rect l="l" t="t" r="r" b="b"/>
              <a:pathLst>
                <a:path w="8001000" h="684529">
                  <a:moveTo>
                    <a:pt x="0" y="114045"/>
                  </a:moveTo>
                  <a:lnTo>
                    <a:pt x="6367" y="70389"/>
                  </a:lnTo>
                  <a:lnTo>
                    <a:pt x="24498" y="33400"/>
                  </a:lnTo>
                  <a:lnTo>
                    <a:pt x="67259" y="2218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19180"/>
                  </a:lnTo>
                  <a:lnTo>
                    <a:pt x="7986962" y="50752"/>
                  </a:lnTo>
                  <a:lnTo>
                    <a:pt x="7999384" y="91693"/>
                  </a:lnTo>
                  <a:lnTo>
                    <a:pt x="8001000" y="114045"/>
                  </a:lnTo>
                  <a:lnTo>
                    <a:pt x="8001000" y="164719"/>
                  </a:lnTo>
                  <a:lnTo>
                    <a:pt x="8001000" y="215393"/>
                  </a:lnTo>
                  <a:lnTo>
                    <a:pt x="8001000" y="570230"/>
                  </a:lnTo>
                  <a:lnTo>
                    <a:pt x="7999384" y="592562"/>
                  </a:lnTo>
                  <a:lnTo>
                    <a:pt x="7986962" y="633416"/>
                  </a:lnTo>
                  <a:lnTo>
                    <a:pt x="7963777" y="665021"/>
                  </a:lnTo>
                  <a:lnTo>
                    <a:pt x="7917307" y="684149"/>
                  </a:lnTo>
                  <a:lnTo>
                    <a:pt x="83654" y="684149"/>
                  </a:lnTo>
                  <a:lnTo>
                    <a:pt x="37243" y="665021"/>
                  </a:lnTo>
                  <a:lnTo>
                    <a:pt x="14053" y="633416"/>
                  </a:lnTo>
                  <a:lnTo>
                    <a:pt x="1622" y="592562"/>
                  </a:lnTo>
                  <a:lnTo>
                    <a:pt x="0" y="570230"/>
                  </a:lnTo>
                  <a:lnTo>
                    <a:pt x="0" y="114045"/>
                  </a:lnTo>
                  <a:close/>
                </a:path>
              </a:pathLst>
            </a:custGeom>
            <a:ln w="25399">
              <a:solidFill>
                <a:srgbClr val="0031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6900" y="4940300"/>
            <a:ext cx="8026400" cy="863600"/>
            <a:chOff x="596900" y="4940300"/>
            <a:chExt cx="8026400" cy="863600"/>
          </a:xfrm>
        </p:grpSpPr>
        <p:sp>
          <p:nvSpPr>
            <p:cNvPr id="17" name="object 17"/>
            <p:cNvSpPr/>
            <p:nvPr/>
          </p:nvSpPr>
          <p:spPr>
            <a:xfrm>
              <a:off x="609600" y="4953000"/>
              <a:ext cx="8001000" cy="838200"/>
            </a:xfrm>
            <a:custGeom>
              <a:avLst/>
              <a:gdLst/>
              <a:ahLst/>
              <a:cxnLst/>
              <a:rect l="l" t="t" r="r" b="b"/>
              <a:pathLst>
                <a:path w="8001000" h="838200">
                  <a:moveTo>
                    <a:pt x="7917307" y="0"/>
                  </a:moveTo>
                  <a:lnTo>
                    <a:pt x="83654" y="0"/>
                  </a:lnTo>
                  <a:lnTo>
                    <a:pt x="67259" y="2710"/>
                  </a:lnTo>
                  <a:lnTo>
                    <a:pt x="24498" y="40893"/>
                  </a:lnTo>
                  <a:lnTo>
                    <a:pt x="6367" y="86201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6367" y="751957"/>
                  </a:lnTo>
                  <a:lnTo>
                    <a:pt x="24498" y="797280"/>
                  </a:lnTo>
                  <a:lnTo>
                    <a:pt x="51642" y="827565"/>
                  </a:lnTo>
                  <a:lnTo>
                    <a:pt x="83654" y="838200"/>
                  </a:lnTo>
                  <a:lnTo>
                    <a:pt x="7917307" y="838200"/>
                  </a:lnTo>
                  <a:lnTo>
                    <a:pt x="7963777" y="814727"/>
                  </a:lnTo>
                  <a:lnTo>
                    <a:pt x="7986962" y="776002"/>
                  </a:lnTo>
                  <a:lnTo>
                    <a:pt x="7999384" y="725878"/>
                  </a:lnTo>
                  <a:lnTo>
                    <a:pt x="8001000" y="698500"/>
                  </a:lnTo>
                  <a:lnTo>
                    <a:pt x="8001000" y="139700"/>
                  </a:lnTo>
                  <a:lnTo>
                    <a:pt x="7994650" y="86201"/>
                  </a:lnTo>
                  <a:lnTo>
                    <a:pt x="7976489" y="40893"/>
                  </a:lnTo>
                  <a:lnTo>
                    <a:pt x="7949374" y="10636"/>
                  </a:lnTo>
                  <a:lnTo>
                    <a:pt x="791730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" y="4953000"/>
              <a:ext cx="8001000" cy="838200"/>
            </a:xfrm>
            <a:custGeom>
              <a:avLst/>
              <a:gdLst/>
              <a:ahLst/>
              <a:cxnLst/>
              <a:rect l="l" t="t" r="r" b="b"/>
              <a:pathLst>
                <a:path w="8001000" h="838200">
                  <a:moveTo>
                    <a:pt x="0" y="139700"/>
                  </a:moveTo>
                  <a:lnTo>
                    <a:pt x="6367" y="86201"/>
                  </a:lnTo>
                  <a:lnTo>
                    <a:pt x="24498" y="40893"/>
                  </a:lnTo>
                  <a:lnTo>
                    <a:pt x="51642" y="10636"/>
                  </a:lnTo>
                  <a:lnTo>
                    <a:pt x="83654" y="0"/>
                  </a:lnTo>
                  <a:lnTo>
                    <a:pt x="7917307" y="0"/>
                  </a:lnTo>
                  <a:lnTo>
                    <a:pt x="7963777" y="23467"/>
                  </a:lnTo>
                  <a:lnTo>
                    <a:pt x="7986962" y="62154"/>
                  </a:lnTo>
                  <a:lnTo>
                    <a:pt x="7999384" y="112295"/>
                  </a:lnTo>
                  <a:lnTo>
                    <a:pt x="8001000" y="139700"/>
                  </a:lnTo>
                  <a:lnTo>
                    <a:pt x="8001000" y="190508"/>
                  </a:lnTo>
                  <a:lnTo>
                    <a:pt x="8001000" y="241312"/>
                  </a:lnTo>
                  <a:lnTo>
                    <a:pt x="8001000" y="698500"/>
                  </a:lnTo>
                  <a:lnTo>
                    <a:pt x="7999384" y="725878"/>
                  </a:lnTo>
                  <a:lnTo>
                    <a:pt x="7986962" y="776002"/>
                  </a:lnTo>
                  <a:lnTo>
                    <a:pt x="7963777" y="814727"/>
                  </a:lnTo>
                  <a:lnTo>
                    <a:pt x="7917307" y="838200"/>
                  </a:lnTo>
                  <a:lnTo>
                    <a:pt x="83654" y="838200"/>
                  </a:lnTo>
                  <a:lnTo>
                    <a:pt x="37243" y="814727"/>
                  </a:lnTo>
                  <a:lnTo>
                    <a:pt x="14053" y="776002"/>
                  </a:lnTo>
                  <a:lnTo>
                    <a:pt x="1622" y="725878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05408" y="4367225"/>
            <a:ext cx="7556500" cy="128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Không</a:t>
            </a:r>
            <a:r>
              <a:rPr sz="20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có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lối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ra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dễ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dàng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ahoma"/>
              <a:cs typeface="Tahoma"/>
            </a:endParaRPr>
          </a:p>
          <a:p>
            <a:pPr marL="12700" marR="5080">
              <a:lnSpc>
                <a:spcPts val="2150"/>
              </a:lnSpc>
              <a:spcBef>
                <a:spcPts val="5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Nhà cung cấp có thể không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lại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hiệu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quả và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bạn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có thể không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biết điều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đó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09600" y="782460"/>
            <a:ext cx="8001000" cy="673261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z="2800" spc="-5" dirty="0">
                <a:latin typeface="Arial"/>
                <a:cs typeface="Arial"/>
              </a:rPr>
              <a:t>Lợi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ích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bị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ảnh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hưởng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bởi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chi </a:t>
            </a:r>
            <a:r>
              <a:rPr sz="2800" spc="-5" dirty="0">
                <a:latin typeface="Arial"/>
                <a:cs typeface="Arial"/>
              </a:rPr>
              <a:t>phí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dài </a:t>
            </a:r>
            <a:r>
              <a:rPr sz="2800" spc="-10" dirty="0">
                <a:latin typeface="Arial"/>
                <a:cs typeface="Arial"/>
              </a:rPr>
              <a:t>hạn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36300"/>
            <a:ext cx="7727315" cy="407924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950" dirty="0">
                <a:latin typeface="Arial"/>
                <a:cs typeface="Arial"/>
              </a:rPr>
              <a:t>•	</a:t>
            </a:r>
            <a:r>
              <a:rPr sz="2800" b="1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Quyền</a:t>
            </a:r>
            <a:r>
              <a:rPr sz="2800" b="1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của</a:t>
            </a:r>
            <a:r>
              <a:rPr sz="28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bạn</a:t>
            </a:r>
            <a:r>
              <a:rPr sz="280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  <a:tabLst>
                <a:tab pos="5046980" algn="l"/>
              </a:tabLst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Phần </a:t>
            </a:r>
            <a:r>
              <a:rPr sz="2000" dirty="0">
                <a:latin typeface="Arial"/>
                <a:cs typeface="Arial"/>
              </a:rPr>
              <a:t>cứng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chương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trình </a:t>
            </a:r>
            <a:r>
              <a:rPr sz="2000" dirty="0">
                <a:latin typeface="Arial"/>
                <a:cs typeface="Arial"/>
              </a:rPr>
              <a:t>máy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tính	</a:t>
            </a:r>
            <a:r>
              <a:rPr sz="2000" dirty="0">
                <a:latin typeface="Arial"/>
                <a:cs typeface="Arial"/>
              </a:rPr>
              <a:t>cho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phép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bạn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thực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công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việc</a:t>
            </a:r>
            <a:r>
              <a:rPr sz="2000" dirty="0">
                <a:latin typeface="Arial"/>
                <a:cs typeface="Arial"/>
              </a:rPr>
              <a:t> của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bạn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thành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thạo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Các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</a:t>
            </a:r>
            <a:r>
              <a:rPr sz="2000" dirty="0">
                <a:latin typeface="Arial"/>
                <a:cs typeface="Arial"/>
              </a:rPr>
              <a:t>ết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nối</a:t>
            </a:r>
            <a:r>
              <a:rPr sz="2000" dirty="0">
                <a:latin typeface="Arial"/>
                <a:cs typeface="Arial"/>
              </a:rPr>
              <a:t> mạng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và </a:t>
            </a:r>
            <a:r>
              <a:rPr sz="2000" spc="-5" dirty="0">
                <a:latin typeface="Arial"/>
                <a:cs typeface="Arial"/>
              </a:rPr>
              <a:t>Internet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cậy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Một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môi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trư</a:t>
            </a:r>
            <a:r>
              <a:rPr sz="2000" spc="5" dirty="0">
                <a:latin typeface="Arial"/>
                <a:cs typeface="Arial"/>
              </a:rPr>
              <a:t>ờ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máy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í</a:t>
            </a:r>
            <a:r>
              <a:rPr sz="2000" spc="-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toàn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Bảo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vệ</a:t>
            </a:r>
            <a:r>
              <a:rPr sz="2000" dirty="0">
                <a:latin typeface="Arial"/>
                <a:cs typeface="Arial"/>
              </a:rPr>
              <a:t> khỏi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virus,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sâu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và</a:t>
            </a:r>
            <a:r>
              <a:rPr sz="2000" dirty="0">
                <a:latin typeface="Arial"/>
                <a:cs typeface="Arial"/>
              </a:rPr>
              <a:t> 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mối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đe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dọa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khác</a:t>
            </a:r>
            <a:endParaRPr sz="2000">
              <a:latin typeface="Arial"/>
              <a:cs typeface="Arial"/>
            </a:endParaRPr>
          </a:p>
          <a:p>
            <a:pPr marL="756285" marR="407034" indent="-2870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Đóng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góp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yêu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cầu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cho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tính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năng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chức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năng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mới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Phát</a:t>
            </a:r>
            <a:r>
              <a:rPr sz="2000" spc="-5" dirty="0">
                <a:latin typeface="Arial"/>
                <a:cs typeface="Arial"/>
              </a:rPr>
              <a:t> triển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và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bảo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trì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các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hệ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thống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đáng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cậy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Arial"/>
                <a:cs typeface="Arial"/>
              </a:rPr>
              <a:t>―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</a:t>
            </a:r>
            <a:r>
              <a:rPr sz="2000" dirty="0">
                <a:latin typeface="Arial"/>
                <a:cs typeface="Arial"/>
              </a:rPr>
              <a:t>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ý m</a:t>
            </a:r>
            <a:r>
              <a:rPr sz="2000" dirty="0">
                <a:latin typeface="Arial"/>
                <a:cs typeface="Arial"/>
              </a:rPr>
              <a:t>ộ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s</a:t>
            </a:r>
            <a:r>
              <a:rPr sz="2000" dirty="0">
                <a:latin typeface="Arial"/>
                <a:cs typeface="Arial"/>
              </a:rPr>
              <a:t>ố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v</a:t>
            </a:r>
            <a:r>
              <a:rPr sz="2000" dirty="0">
                <a:latin typeface="Arial"/>
                <a:cs typeface="Arial"/>
              </a:rPr>
              <a:t>ấ</a:t>
            </a:r>
            <a:r>
              <a:rPr sz="2000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ề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liên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quan 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dirty="0">
                <a:latin typeface="Arial"/>
                <a:cs typeface="Arial"/>
              </a:rPr>
              <a:t>ớ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các</a:t>
            </a:r>
            <a:r>
              <a:rPr sz="2000" spc="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m</a:t>
            </a:r>
            <a:r>
              <a:rPr sz="2000" dirty="0">
                <a:latin typeface="Arial"/>
                <a:cs typeface="Arial"/>
              </a:rPr>
              <a:t>ố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quan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tâm,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khi</a:t>
            </a:r>
            <a:r>
              <a:rPr sz="2000" dirty="0">
                <a:latin typeface="Arial"/>
                <a:cs typeface="Arial"/>
              </a:rPr>
              <a:t>ể</a:t>
            </a:r>
            <a:r>
              <a:rPr sz="2000" dirty="0">
                <a:latin typeface="Franklin Gothic Medium"/>
                <a:cs typeface="Franklin Gothic Medium"/>
              </a:rPr>
              <a:t>u</a:t>
            </a:r>
            <a:r>
              <a:rPr sz="2000" spc="-25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Arial"/>
                <a:cs typeface="Arial"/>
              </a:rPr>
              <a:t>ạ</a:t>
            </a:r>
            <a:r>
              <a:rPr sz="2000" spc="-5" dirty="0">
                <a:latin typeface="Franklin Gothic Medium"/>
                <a:cs typeface="Franklin Gothic Medium"/>
              </a:rPr>
              <a:t>i</a:t>
            </a:r>
            <a:endParaRPr sz="2000">
              <a:latin typeface="Franklin Gothic Medium"/>
              <a:cs typeface="Franklin Gothic Medium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"/>
                <a:cs typeface="Arial"/>
              </a:rPr>
              <a:t>―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Ư</a:t>
            </a:r>
            <a:r>
              <a:rPr sz="2000" dirty="0">
                <a:latin typeface="Franklin Gothic Medium"/>
                <a:cs typeface="Franklin Gothic Medium"/>
              </a:rPr>
              <a:t>u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tiên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gi</a:t>
            </a:r>
            <a:r>
              <a:rPr sz="2000" dirty="0">
                <a:latin typeface="Arial"/>
                <a:cs typeface="Arial"/>
              </a:rPr>
              <a:t>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quy</a:t>
            </a:r>
            <a:r>
              <a:rPr sz="2000" dirty="0">
                <a:latin typeface="Arial"/>
                <a:cs typeface="Arial"/>
              </a:rPr>
              <a:t>ế</a:t>
            </a:r>
            <a:r>
              <a:rPr sz="2000" dirty="0">
                <a:latin typeface="Franklin Gothic Medium"/>
                <a:cs typeface="Franklin Gothic Medium"/>
              </a:rPr>
              <a:t>t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các v</a:t>
            </a:r>
            <a:r>
              <a:rPr sz="2000" dirty="0">
                <a:latin typeface="Arial"/>
                <a:cs typeface="Arial"/>
              </a:rPr>
              <a:t>ấ</a:t>
            </a:r>
            <a:r>
              <a:rPr sz="2000" dirty="0">
                <a:latin typeface="Franklin Gothic Medium"/>
                <a:cs typeface="Franklin Gothic Medium"/>
              </a:rPr>
              <a:t>n</a:t>
            </a:r>
            <a:r>
              <a:rPr sz="2000" spc="-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ề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khó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spc="-5" dirty="0">
                <a:latin typeface="Franklin Gothic Medium"/>
                <a:cs typeface="Franklin Gothic Medium"/>
              </a:rPr>
              <a:t>và</a:t>
            </a:r>
            <a:r>
              <a:rPr sz="2000" spc="-1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đ</a:t>
            </a:r>
            <a:r>
              <a:rPr sz="2000" dirty="0">
                <a:latin typeface="Arial"/>
                <a:cs typeface="Arial"/>
              </a:rPr>
              <a:t>ư</a:t>
            </a:r>
            <a:r>
              <a:rPr sz="2000" dirty="0">
                <a:latin typeface="Franklin Gothic Medium"/>
                <a:cs typeface="Franklin Gothic Medium"/>
              </a:rPr>
              <a:t>a</a:t>
            </a:r>
            <a:r>
              <a:rPr sz="2000" spc="-15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ra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gi</a:t>
            </a:r>
            <a:r>
              <a:rPr sz="2000" dirty="0">
                <a:latin typeface="Arial"/>
                <a:cs typeface="Arial"/>
              </a:rPr>
              <a:t>ả</a:t>
            </a:r>
            <a:r>
              <a:rPr sz="2000" dirty="0">
                <a:latin typeface="Franklin Gothic Medium"/>
                <a:cs typeface="Franklin Gothic Medium"/>
              </a:rPr>
              <a:t>i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pháp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h</a:t>
            </a:r>
            <a:r>
              <a:rPr sz="2000" dirty="0">
                <a:latin typeface="Arial"/>
                <a:cs typeface="Arial"/>
              </a:rPr>
              <a:t>ợ</a:t>
            </a:r>
            <a:r>
              <a:rPr sz="2000" dirty="0">
                <a:latin typeface="Franklin Gothic Medium"/>
                <a:cs typeface="Franklin Gothic Medium"/>
              </a:rPr>
              <a:t>p</a:t>
            </a:r>
            <a:r>
              <a:rPr sz="2000" spc="-20" dirty="0">
                <a:latin typeface="Franklin Gothic Medium"/>
                <a:cs typeface="Franklin Gothic Medium"/>
              </a:rPr>
              <a:t> </a:t>
            </a:r>
            <a:r>
              <a:rPr sz="2000" dirty="0">
                <a:latin typeface="Franklin Gothic Medium"/>
                <a:cs typeface="Franklin Gothic Medium"/>
              </a:rPr>
              <a:t>lý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dirty="0">
                <a:latin typeface="Arial"/>
                <a:cs typeface="Arial"/>
              </a:rPr>
              <a:t>Q6:	Quyền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trách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579132"/>
            <a:ext cx="7799070" cy="466217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354965" algn="l"/>
              </a:tabLst>
            </a:pPr>
            <a:r>
              <a:rPr sz="1950" dirty="0">
                <a:latin typeface="Arial"/>
                <a:cs typeface="Arial"/>
              </a:rPr>
              <a:t>•	</a:t>
            </a: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Trách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nhiệm</a:t>
            </a:r>
            <a:r>
              <a:rPr sz="2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của</a:t>
            </a:r>
            <a:r>
              <a:rPr sz="2800" b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bạn</a:t>
            </a:r>
            <a:r>
              <a:rPr sz="2800" spc="-5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59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Tìm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hiểu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kỹ</a:t>
            </a:r>
            <a:r>
              <a:rPr sz="1800" spc="-5" dirty="0">
                <a:latin typeface="Arial"/>
                <a:cs typeface="Arial"/>
              </a:rPr>
              <a:t> năng </a:t>
            </a:r>
            <a:r>
              <a:rPr sz="1800" dirty="0">
                <a:latin typeface="Arial"/>
                <a:cs typeface="Arial"/>
              </a:rPr>
              <a:t>máy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cơ</a:t>
            </a:r>
            <a:r>
              <a:rPr sz="1800" spc="-10" dirty="0">
                <a:latin typeface="Arial"/>
                <a:cs typeface="Arial"/>
              </a:rPr>
              <a:t> bản</a:t>
            </a:r>
            <a:endParaRPr sz="1800">
              <a:latin typeface="Arial"/>
              <a:cs typeface="Arial"/>
            </a:endParaRPr>
          </a:p>
          <a:p>
            <a:pPr marL="756285" marR="227329" indent="-28702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 Tìm </a:t>
            </a:r>
            <a:r>
              <a:rPr sz="1800" spc="-5" dirty="0">
                <a:latin typeface="Arial"/>
                <a:cs typeface="Arial"/>
              </a:rPr>
              <a:t>hiểu </a:t>
            </a:r>
            <a:r>
              <a:rPr sz="1800" dirty="0">
                <a:latin typeface="Arial"/>
                <a:cs typeface="Arial"/>
              </a:rPr>
              <a:t>kỹ </a:t>
            </a:r>
            <a:r>
              <a:rPr sz="1800" spc="-5" dirty="0">
                <a:latin typeface="Arial"/>
                <a:cs typeface="Arial"/>
              </a:rPr>
              <a:t>thuật đúng theo tiêu chuẩn </a:t>
            </a:r>
            <a:r>
              <a:rPr sz="1800" dirty="0">
                <a:latin typeface="Arial"/>
                <a:cs typeface="Arial"/>
              </a:rPr>
              <a:t>và thủ tục </a:t>
            </a:r>
            <a:r>
              <a:rPr sz="1800" spc="-5" dirty="0">
                <a:latin typeface="Arial"/>
                <a:cs typeface="Arial"/>
              </a:rPr>
              <a:t>các chương trình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ứng</a:t>
            </a:r>
            <a:r>
              <a:rPr sz="1800" spc="-10" dirty="0">
                <a:latin typeface="Arial"/>
                <a:cs typeface="Arial"/>
              </a:rPr>
              <a:t> dụng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mà </a:t>
            </a:r>
            <a:r>
              <a:rPr sz="1800" spc="-5" dirty="0">
                <a:latin typeface="Arial"/>
                <a:cs typeface="Arial"/>
              </a:rPr>
              <a:t>bạn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sử </a:t>
            </a:r>
            <a:r>
              <a:rPr sz="1800" spc="-10" dirty="0">
                <a:latin typeface="Arial"/>
                <a:cs typeface="Arial"/>
              </a:rPr>
              <a:t>dụng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dõi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công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việc bảo</a:t>
            </a:r>
            <a:r>
              <a:rPr sz="1800" dirty="0">
                <a:latin typeface="Arial"/>
                <a:cs typeface="Arial"/>
              </a:rPr>
              <a:t> mật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 </a:t>
            </a:r>
            <a:r>
              <a:rPr sz="1800" spc="-5" dirty="0">
                <a:latin typeface="Arial"/>
                <a:cs typeface="Arial"/>
              </a:rPr>
              <a:t>sao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lưu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dữ</a:t>
            </a:r>
            <a:r>
              <a:rPr sz="1800" spc="-10" dirty="0">
                <a:latin typeface="Arial"/>
                <a:cs typeface="Arial"/>
              </a:rPr>
              <a:t> liệu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Bảo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vệ</a:t>
            </a:r>
            <a:r>
              <a:rPr sz="1800" spc="-5" dirty="0">
                <a:latin typeface="Arial"/>
                <a:cs typeface="Arial"/>
              </a:rPr>
              <a:t> mật khẩu của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bạn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Sử </a:t>
            </a:r>
            <a:r>
              <a:rPr sz="1800" spc="-10" dirty="0">
                <a:latin typeface="Arial"/>
                <a:cs typeface="Arial"/>
              </a:rPr>
              <a:t>dụng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tài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nguyên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máy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 của bạn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theo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chính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sách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Không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được</a:t>
            </a:r>
            <a:r>
              <a:rPr sz="1800" spc="-10" dirty="0">
                <a:latin typeface="Arial"/>
                <a:cs typeface="Arial"/>
              </a:rPr>
              <a:t> phép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đổi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phần cứng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Cài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đặt chương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trình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có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bản </a:t>
            </a:r>
            <a:r>
              <a:rPr sz="1800" spc="-10" dirty="0">
                <a:latin typeface="Arial"/>
                <a:cs typeface="Arial"/>
              </a:rPr>
              <a:t>quyền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Áp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dụng</a:t>
            </a:r>
            <a:r>
              <a:rPr sz="1800" dirty="0">
                <a:latin typeface="Arial"/>
                <a:cs typeface="Arial"/>
              </a:rPr>
              <a:t> các</a:t>
            </a:r>
            <a:r>
              <a:rPr sz="1800" spc="-5" dirty="0">
                <a:latin typeface="Arial"/>
                <a:cs typeface="Arial"/>
              </a:rPr>
              <a:t> bản</a:t>
            </a:r>
            <a:r>
              <a:rPr sz="1800" dirty="0">
                <a:latin typeface="Arial"/>
                <a:cs typeface="Arial"/>
              </a:rPr>
              <a:t> vá</a:t>
            </a:r>
            <a:r>
              <a:rPr sz="1800" spc="-5" dirty="0">
                <a:latin typeface="Arial"/>
                <a:cs typeface="Arial"/>
              </a:rPr>
              <a:t> lỗi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5" dirty="0">
                <a:latin typeface="Arial"/>
                <a:cs typeface="Arial"/>
              </a:rPr>
              <a:t> sửa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lỗi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phần</a:t>
            </a:r>
            <a:r>
              <a:rPr sz="1800" dirty="0">
                <a:latin typeface="Arial"/>
                <a:cs typeface="Arial"/>
              </a:rPr>
              <a:t> mềm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khi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được hướng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dẫn</a:t>
            </a:r>
            <a:endParaRPr sz="180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Khi được </a:t>
            </a:r>
            <a:r>
              <a:rPr sz="1800" spc="-10" dirty="0">
                <a:latin typeface="Arial"/>
                <a:cs typeface="Arial"/>
              </a:rPr>
              <a:t>yêu </a:t>
            </a:r>
            <a:r>
              <a:rPr sz="1800" spc="-5" dirty="0">
                <a:latin typeface="Arial"/>
                <a:cs typeface="Arial"/>
              </a:rPr>
              <a:t>cầu, dành thời gian </a:t>
            </a:r>
            <a:r>
              <a:rPr sz="1800" dirty="0">
                <a:latin typeface="Arial"/>
                <a:cs typeface="Arial"/>
              </a:rPr>
              <a:t>cần </a:t>
            </a:r>
            <a:r>
              <a:rPr sz="1800" spc="-5" dirty="0">
                <a:latin typeface="Arial"/>
                <a:cs typeface="Arial"/>
              </a:rPr>
              <a:t>thiết để đáp ứng một </a:t>
            </a:r>
            <a:r>
              <a:rPr sz="1800" dirty="0">
                <a:latin typeface="Arial"/>
                <a:cs typeface="Arial"/>
              </a:rPr>
              <a:t>cách cẩn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thận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đầy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đủ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yêu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cầu cho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các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tính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năng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và</a:t>
            </a:r>
            <a:r>
              <a:rPr sz="1800" spc="-5" dirty="0">
                <a:latin typeface="Arial"/>
                <a:cs typeface="Arial"/>
              </a:rPr>
              <a:t> chức </a:t>
            </a:r>
            <a:r>
              <a:rPr sz="1800" spc="-10" dirty="0">
                <a:latin typeface="Arial"/>
                <a:cs typeface="Arial"/>
              </a:rPr>
              <a:t>năng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của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hệ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thống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mới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Arial"/>
                <a:cs typeface="Arial"/>
              </a:rPr>
              <a:t>―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Tránh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báo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cáo các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vấn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đề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ít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quan trọng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6885" y="6858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970915" algn="l"/>
              </a:tabLst>
            </a:pPr>
            <a:r>
              <a:rPr dirty="0">
                <a:latin typeface="Arial"/>
                <a:cs typeface="Arial"/>
              </a:rPr>
              <a:t>Q6:	Quyền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trách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nhiệm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với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98625"/>
            <a:ext cx="8026400" cy="4329430"/>
            <a:chOff x="520700" y="1698625"/>
            <a:chExt cx="8026400" cy="4329430"/>
          </a:xfrm>
        </p:grpSpPr>
        <p:sp>
          <p:nvSpPr>
            <p:cNvPr id="3" name="object 3"/>
            <p:cNvSpPr/>
            <p:nvPr/>
          </p:nvSpPr>
          <p:spPr>
            <a:xfrm>
              <a:off x="533400" y="1711325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7888732" y="0"/>
                  </a:moveTo>
                  <a:lnTo>
                    <a:pt x="112318" y="0"/>
                  </a:lnTo>
                  <a:lnTo>
                    <a:pt x="68601" y="8828"/>
                  </a:lnTo>
                  <a:lnTo>
                    <a:pt x="32899" y="32908"/>
                  </a:lnTo>
                  <a:lnTo>
                    <a:pt x="8827" y="68633"/>
                  </a:lnTo>
                  <a:lnTo>
                    <a:pt x="0" y="112395"/>
                  </a:lnTo>
                  <a:lnTo>
                    <a:pt x="0" y="562228"/>
                  </a:lnTo>
                  <a:lnTo>
                    <a:pt x="8827" y="605990"/>
                  </a:lnTo>
                  <a:lnTo>
                    <a:pt x="32899" y="641715"/>
                  </a:lnTo>
                  <a:lnTo>
                    <a:pt x="68601" y="665795"/>
                  </a:lnTo>
                  <a:lnTo>
                    <a:pt x="112318" y="674624"/>
                  </a:lnTo>
                  <a:lnTo>
                    <a:pt x="7888732" y="674624"/>
                  </a:lnTo>
                  <a:lnTo>
                    <a:pt x="7932419" y="665795"/>
                  </a:lnTo>
                  <a:lnTo>
                    <a:pt x="7968107" y="641715"/>
                  </a:lnTo>
                  <a:lnTo>
                    <a:pt x="7992173" y="605990"/>
                  </a:lnTo>
                  <a:lnTo>
                    <a:pt x="8001000" y="562228"/>
                  </a:lnTo>
                  <a:lnTo>
                    <a:pt x="8001000" y="112395"/>
                  </a:lnTo>
                  <a:lnTo>
                    <a:pt x="7992173" y="68633"/>
                  </a:lnTo>
                  <a:lnTo>
                    <a:pt x="7968107" y="32908"/>
                  </a:lnTo>
                  <a:lnTo>
                    <a:pt x="7932420" y="8828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711325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0" y="112395"/>
                  </a:moveTo>
                  <a:lnTo>
                    <a:pt x="8827" y="68633"/>
                  </a:lnTo>
                  <a:lnTo>
                    <a:pt x="32899" y="32908"/>
                  </a:lnTo>
                  <a:lnTo>
                    <a:pt x="68601" y="882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28"/>
                  </a:lnTo>
                  <a:lnTo>
                    <a:pt x="7968107" y="32908"/>
                  </a:lnTo>
                  <a:lnTo>
                    <a:pt x="7992173" y="68633"/>
                  </a:lnTo>
                  <a:lnTo>
                    <a:pt x="8001000" y="112395"/>
                  </a:lnTo>
                  <a:lnTo>
                    <a:pt x="8001000" y="562228"/>
                  </a:lnTo>
                  <a:lnTo>
                    <a:pt x="7992173" y="605990"/>
                  </a:lnTo>
                  <a:lnTo>
                    <a:pt x="7968107" y="641715"/>
                  </a:lnTo>
                  <a:lnTo>
                    <a:pt x="7932419" y="665795"/>
                  </a:lnTo>
                  <a:lnTo>
                    <a:pt x="7888732" y="674624"/>
                  </a:lnTo>
                  <a:lnTo>
                    <a:pt x="112318" y="674624"/>
                  </a:lnTo>
                  <a:lnTo>
                    <a:pt x="68601" y="665795"/>
                  </a:lnTo>
                  <a:lnTo>
                    <a:pt x="32899" y="641715"/>
                  </a:lnTo>
                  <a:lnTo>
                    <a:pt x="8827" y="605990"/>
                  </a:lnTo>
                  <a:lnTo>
                    <a:pt x="0" y="562228"/>
                  </a:lnTo>
                  <a:lnTo>
                    <a:pt x="0" y="11239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36748"/>
              <a:ext cx="8001000" cy="674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43674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5">
                  <a:moveTo>
                    <a:pt x="0" y="112522"/>
                  </a:moveTo>
                  <a:lnTo>
                    <a:pt x="8827" y="68740"/>
                  </a:lnTo>
                  <a:lnTo>
                    <a:pt x="32899" y="32972"/>
                  </a:lnTo>
                  <a:lnTo>
                    <a:pt x="68601" y="884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48"/>
                  </a:lnTo>
                  <a:lnTo>
                    <a:pt x="7968107" y="32972"/>
                  </a:lnTo>
                  <a:lnTo>
                    <a:pt x="7992173" y="68740"/>
                  </a:lnTo>
                  <a:lnTo>
                    <a:pt x="8001000" y="112522"/>
                  </a:lnTo>
                  <a:lnTo>
                    <a:pt x="8001000" y="562355"/>
                  </a:lnTo>
                  <a:lnTo>
                    <a:pt x="7992173" y="606117"/>
                  </a:lnTo>
                  <a:lnTo>
                    <a:pt x="7968107" y="641842"/>
                  </a:lnTo>
                  <a:lnTo>
                    <a:pt x="7932419" y="665922"/>
                  </a:lnTo>
                  <a:lnTo>
                    <a:pt x="7888732" y="674751"/>
                  </a:lnTo>
                  <a:lnTo>
                    <a:pt x="112318" y="674751"/>
                  </a:lnTo>
                  <a:lnTo>
                    <a:pt x="68601" y="665922"/>
                  </a:lnTo>
                  <a:lnTo>
                    <a:pt x="32899" y="641842"/>
                  </a:lnTo>
                  <a:lnTo>
                    <a:pt x="8827" y="606117"/>
                  </a:lnTo>
                  <a:lnTo>
                    <a:pt x="0" y="562355"/>
                  </a:lnTo>
                  <a:lnTo>
                    <a:pt x="0" y="112522"/>
                  </a:lnTo>
                  <a:close/>
                </a:path>
              </a:pathLst>
            </a:custGeom>
            <a:ln w="25399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16395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7888732" y="0"/>
                  </a:moveTo>
                  <a:lnTo>
                    <a:pt x="112318" y="0"/>
                  </a:lnTo>
                  <a:lnTo>
                    <a:pt x="68601" y="8806"/>
                  </a:lnTo>
                  <a:lnTo>
                    <a:pt x="32899" y="32829"/>
                  </a:lnTo>
                  <a:lnTo>
                    <a:pt x="8827" y="68472"/>
                  </a:lnTo>
                  <a:lnTo>
                    <a:pt x="0" y="112140"/>
                  </a:lnTo>
                  <a:lnTo>
                    <a:pt x="0" y="560832"/>
                  </a:lnTo>
                  <a:lnTo>
                    <a:pt x="8827" y="604519"/>
                  </a:lnTo>
                  <a:lnTo>
                    <a:pt x="32899" y="640207"/>
                  </a:lnTo>
                  <a:lnTo>
                    <a:pt x="68601" y="664273"/>
                  </a:lnTo>
                  <a:lnTo>
                    <a:pt x="112318" y="673100"/>
                  </a:lnTo>
                  <a:lnTo>
                    <a:pt x="7888732" y="673100"/>
                  </a:lnTo>
                  <a:lnTo>
                    <a:pt x="7932419" y="664273"/>
                  </a:lnTo>
                  <a:lnTo>
                    <a:pt x="7968107" y="640207"/>
                  </a:lnTo>
                  <a:lnTo>
                    <a:pt x="7992173" y="604519"/>
                  </a:lnTo>
                  <a:lnTo>
                    <a:pt x="8001000" y="560832"/>
                  </a:lnTo>
                  <a:lnTo>
                    <a:pt x="8001000" y="112140"/>
                  </a:lnTo>
                  <a:lnTo>
                    <a:pt x="7992173" y="68472"/>
                  </a:lnTo>
                  <a:lnTo>
                    <a:pt x="7968107" y="32829"/>
                  </a:lnTo>
                  <a:lnTo>
                    <a:pt x="7932420" y="8806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163950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0"/>
                  </a:moveTo>
                  <a:lnTo>
                    <a:pt x="8827" y="68472"/>
                  </a:lnTo>
                  <a:lnTo>
                    <a:pt x="32899" y="32829"/>
                  </a:lnTo>
                  <a:lnTo>
                    <a:pt x="68601" y="8806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06"/>
                  </a:lnTo>
                  <a:lnTo>
                    <a:pt x="7968107" y="32829"/>
                  </a:lnTo>
                  <a:lnTo>
                    <a:pt x="7992173" y="68472"/>
                  </a:lnTo>
                  <a:lnTo>
                    <a:pt x="8001000" y="112140"/>
                  </a:lnTo>
                  <a:lnTo>
                    <a:pt x="8001000" y="560832"/>
                  </a:lnTo>
                  <a:lnTo>
                    <a:pt x="7992173" y="604519"/>
                  </a:lnTo>
                  <a:lnTo>
                    <a:pt x="7968107" y="640207"/>
                  </a:lnTo>
                  <a:lnTo>
                    <a:pt x="7932419" y="664273"/>
                  </a:lnTo>
                  <a:lnTo>
                    <a:pt x="7888732" y="673100"/>
                  </a:lnTo>
                  <a:lnTo>
                    <a:pt x="112318" y="673100"/>
                  </a:lnTo>
                  <a:lnTo>
                    <a:pt x="68601" y="664273"/>
                  </a:lnTo>
                  <a:lnTo>
                    <a:pt x="32899" y="640207"/>
                  </a:lnTo>
                  <a:lnTo>
                    <a:pt x="8827" y="604519"/>
                  </a:lnTo>
                  <a:lnTo>
                    <a:pt x="0" y="560832"/>
                  </a:lnTo>
                  <a:lnTo>
                    <a:pt x="0" y="11214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889375"/>
              <a:ext cx="8001000" cy="673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3400" y="3889375"/>
              <a:ext cx="8001000" cy="673100"/>
            </a:xfrm>
            <a:custGeom>
              <a:avLst/>
              <a:gdLst/>
              <a:ahLst/>
              <a:cxnLst/>
              <a:rect l="l" t="t" r="r" b="b"/>
              <a:pathLst>
                <a:path w="8001000" h="673100">
                  <a:moveTo>
                    <a:pt x="0" y="112141"/>
                  </a:moveTo>
                  <a:lnTo>
                    <a:pt x="8827" y="68472"/>
                  </a:lnTo>
                  <a:lnTo>
                    <a:pt x="32899" y="32829"/>
                  </a:lnTo>
                  <a:lnTo>
                    <a:pt x="68601" y="8806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06"/>
                  </a:lnTo>
                  <a:lnTo>
                    <a:pt x="7968107" y="32829"/>
                  </a:lnTo>
                  <a:lnTo>
                    <a:pt x="7992173" y="68472"/>
                  </a:lnTo>
                  <a:lnTo>
                    <a:pt x="8001000" y="112141"/>
                  </a:lnTo>
                  <a:lnTo>
                    <a:pt x="8001000" y="560958"/>
                  </a:lnTo>
                  <a:lnTo>
                    <a:pt x="7992173" y="604627"/>
                  </a:lnTo>
                  <a:lnTo>
                    <a:pt x="7968107" y="640270"/>
                  </a:lnTo>
                  <a:lnTo>
                    <a:pt x="7932419" y="664293"/>
                  </a:lnTo>
                  <a:lnTo>
                    <a:pt x="7888732" y="673100"/>
                  </a:lnTo>
                  <a:lnTo>
                    <a:pt x="112318" y="673100"/>
                  </a:lnTo>
                  <a:lnTo>
                    <a:pt x="68601" y="664293"/>
                  </a:lnTo>
                  <a:lnTo>
                    <a:pt x="32899" y="640270"/>
                  </a:lnTo>
                  <a:lnTo>
                    <a:pt x="8827" y="604627"/>
                  </a:lnTo>
                  <a:lnTo>
                    <a:pt x="0" y="560958"/>
                  </a:lnTo>
                  <a:lnTo>
                    <a:pt x="0" y="11214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461479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7888732" y="0"/>
                  </a:moveTo>
                  <a:lnTo>
                    <a:pt x="112318" y="0"/>
                  </a:lnTo>
                  <a:lnTo>
                    <a:pt x="68601" y="8848"/>
                  </a:lnTo>
                  <a:lnTo>
                    <a:pt x="32899" y="32972"/>
                  </a:lnTo>
                  <a:lnTo>
                    <a:pt x="8827" y="68740"/>
                  </a:lnTo>
                  <a:lnTo>
                    <a:pt x="0" y="112521"/>
                  </a:lnTo>
                  <a:lnTo>
                    <a:pt x="0" y="562356"/>
                  </a:lnTo>
                  <a:lnTo>
                    <a:pt x="8827" y="606117"/>
                  </a:lnTo>
                  <a:lnTo>
                    <a:pt x="32899" y="641842"/>
                  </a:lnTo>
                  <a:lnTo>
                    <a:pt x="68601" y="665922"/>
                  </a:lnTo>
                  <a:lnTo>
                    <a:pt x="112318" y="674751"/>
                  </a:lnTo>
                  <a:lnTo>
                    <a:pt x="7888732" y="674751"/>
                  </a:lnTo>
                  <a:lnTo>
                    <a:pt x="7932419" y="665922"/>
                  </a:lnTo>
                  <a:lnTo>
                    <a:pt x="7968107" y="641842"/>
                  </a:lnTo>
                  <a:lnTo>
                    <a:pt x="7992173" y="606117"/>
                  </a:lnTo>
                  <a:lnTo>
                    <a:pt x="8001000" y="562356"/>
                  </a:lnTo>
                  <a:lnTo>
                    <a:pt x="8001000" y="112521"/>
                  </a:lnTo>
                  <a:lnTo>
                    <a:pt x="7992173" y="68740"/>
                  </a:lnTo>
                  <a:lnTo>
                    <a:pt x="7968107" y="32972"/>
                  </a:lnTo>
                  <a:lnTo>
                    <a:pt x="7932420" y="8848"/>
                  </a:lnTo>
                  <a:lnTo>
                    <a:pt x="7888732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14798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0" y="112521"/>
                  </a:moveTo>
                  <a:lnTo>
                    <a:pt x="8827" y="68740"/>
                  </a:lnTo>
                  <a:lnTo>
                    <a:pt x="32899" y="32972"/>
                  </a:lnTo>
                  <a:lnTo>
                    <a:pt x="68601" y="884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48"/>
                  </a:lnTo>
                  <a:lnTo>
                    <a:pt x="7968107" y="32972"/>
                  </a:lnTo>
                  <a:lnTo>
                    <a:pt x="7992173" y="68740"/>
                  </a:lnTo>
                  <a:lnTo>
                    <a:pt x="8001000" y="112521"/>
                  </a:lnTo>
                  <a:lnTo>
                    <a:pt x="8001000" y="562356"/>
                  </a:lnTo>
                  <a:lnTo>
                    <a:pt x="7992173" y="606117"/>
                  </a:lnTo>
                  <a:lnTo>
                    <a:pt x="7968107" y="641842"/>
                  </a:lnTo>
                  <a:lnTo>
                    <a:pt x="7932419" y="665922"/>
                  </a:lnTo>
                  <a:lnTo>
                    <a:pt x="7888732" y="674751"/>
                  </a:lnTo>
                  <a:lnTo>
                    <a:pt x="112318" y="674751"/>
                  </a:lnTo>
                  <a:lnTo>
                    <a:pt x="68601" y="665922"/>
                  </a:lnTo>
                  <a:lnTo>
                    <a:pt x="32899" y="641842"/>
                  </a:lnTo>
                  <a:lnTo>
                    <a:pt x="8827" y="606117"/>
                  </a:lnTo>
                  <a:lnTo>
                    <a:pt x="0" y="562356"/>
                  </a:lnTo>
                  <a:lnTo>
                    <a:pt x="0" y="11252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" y="5340350"/>
              <a:ext cx="8001000" cy="6746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3400" y="5340350"/>
              <a:ext cx="8001000" cy="675005"/>
            </a:xfrm>
            <a:custGeom>
              <a:avLst/>
              <a:gdLst/>
              <a:ahLst/>
              <a:cxnLst/>
              <a:rect l="l" t="t" r="r" b="b"/>
              <a:pathLst>
                <a:path w="8001000" h="675004">
                  <a:moveTo>
                    <a:pt x="0" y="112394"/>
                  </a:moveTo>
                  <a:lnTo>
                    <a:pt x="8827" y="68633"/>
                  </a:lnTo>
                  <a:lnTo>
                    <a:pt x="32899" y="32908"/>
                  </a:lnTo>
                  <a:lnTo>
                    <a:pt x="68601" y="8828"/>
                  </a:lnTo>
                  <a:lnTo>
                    <a:pt x="112318" y="0"/>
                  </a:lnTo>
                  <a:lnTo>
                    <a:pt x="7888732" y="0"/>
                  </a:lnTo>
                  <a:lnTo>
                    <a:pt x="7932420" y="8828"/>
                  </a:lnTo>
                  <a:lnTo>
                    <a:pt x="7968107" y="32908"/>
                  </a:lnTo>
                  <a:lnTo>
                    <a:pt x="7992173" y="68633"/>
                  </a:lnTo>
                  <a:lnTo>
                    <a:pt x="8001000" y="112394"/>
                  </a:lnTo>
                  <a:lnTo>
                    <a:pt x="8001000" y="562241"/>
                  </a:lnTo>
                  <a:lnTo>
                    <a:pt x="7992173" y="606011"/>
                  </a:lnTo>
                  <a:lnTo>
                    <a:pt x="7968107" y="641753"/>
                  </a:lnTo>
                  <a:lnTo>
                    <a:pt x="7932419" y="665851"/>
                  </a:lnTo>
                  <a:lnTo>
                    <a:pt x="7888732" y="674687"/>
                  </a:lnTo>
                  <a:lnTo>
                    <a:pt x="112318" y="674687"/>
                  </a:lnTo>
                  <a:lnTo>
                    <a:pt x="68601" y="665851"/>
                  </a:lnTo>
                  <a:lnTo>
                    <a:pt x="32899" y="641753"/>
                  </a:lnTo>
                  <a:lnTo>
                    <a:pt x="8827" y="606011"/>
                  </a:lnTo>
                  <a:lnTo>
                    <a:pt x="0" y="562241"/>
                  </a:lnTo>
                  <a:lnTo>
                    <a:pt x="0" y="112394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2198" y="1730120"/>
            <a:ext cx="7787640" cy="422910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389255">
              <a:lnSpc>
                <a:spcPts val="2110"/>
              </a:lnSpc>
              <a:spcBef>
                <a:spcPts val="415"/>
              </a:spcBef>
            </a:pP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Hầu hết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các tổ chức sẽ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di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chuyển cơ sở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hạ tầng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phần cứng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nội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bộ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họ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vào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mây.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  <a:spcBef>
                <a:spcPts val="1145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Các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công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ty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quan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tâm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đến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mật</a:t>
            </a:r>
            <a:r>
              <a:rPr sz="2000" spc="5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sẽ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tiếp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tục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giữ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một số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dữ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liệu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riêng</a:t>
            </a:r>
            <a:r>
              <a:rPr sz="2000" spc="-9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họ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,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có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thể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kiểm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soát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máy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chủ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một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bí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mật</a:t>
            </a:r>
            <a:endParaRPr sz="2000">
              <a:latin typeface="Arial"/>
              <a:cs typeface="Arial"/>
            </a:endParaRPr>
          </a:p>
          <a:p>
            <a:pPr marL="12700" marR="155575">
              <a:lnSpc>
                <a:spcPts val="1939"/>
              </a:lnSpc>
              <a:spcBef>
                <a:spcPts val="165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Điều hành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trung tâm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máy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tính cho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bất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cứ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ai khác hơn là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một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nhà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cung </a:t>
            </a:r>
            <a:r>
              <a:rPr sz="1800" spc="-5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cấp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điện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toán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đám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mây không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phải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là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 một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sự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nghiệp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đầy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hứa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hẹn</a:t>
            </a:r>
            <a:endParaRPr sz="1800">
              <a:latin typeface="Tahoma"/>
              <a:cs typeface="Tahoma"/>
            </a:endParaRPr>
          </a:p>
          <a:p>
            <a:pPr marL="12700" marR="294005">
              <a:lnSpc>
                <a:spcPts val="2150"/>
              </a:lnSpc>
              <a:spcBef>
                <a:spcPts val="1625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Vấn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đề bản quyền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, phần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mềm 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off-the-shelf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sẽ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được cấu hình thích </a:t>
            </a:r>
            <a:r>
              <a:rPr sz="2000" spc="-6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nghi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linh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hoạt</a:t>
            </a:r>
            <a:r>
              <a:rPr sz="2000" spc="-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12700" marR="513080">
              <a:lnSpc>
                <a:spcPts val="2150"/>
              </a:lnSpc>
              <a:spcBef>
                <a:spcPts val="1425"/>
              </a:spcBef>
            </a:pP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Ít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ứng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phát triển</a:t>
            </a:r>
            <a:r>
              <a:rPr sz="20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trong</a:t>
            </a:r>
            <a:r>
              <a:rPr sz="2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phần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mềm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2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dễ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dàng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hơn.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ts val="2275"/>
              </a:lnSpc>
              <a:spcBef>
                <a:spcPts val="1130"/>
              </a:spcBef>
            </a:pP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 ít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hơn</a:t>
            </a:r>
            <a:r>
              <a:rPr sz="2000" spc="-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và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ít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kỹ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năng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hơn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để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thích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nghi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 với</a:t>
            </a:r>
            <a:r>
              <a:rPr sz="2000" spc="1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phần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mềm</a:t>
            </a:r>
            <a:r>
              <a:rPr sz="2000" spc="-1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phục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75"/>
              </a:lnSpc>
            </a:pP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vụ</a:t>
            </a:r>
            <a:r>
              <a:rPr sz="2000" spc="6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Tahoma"/>
                <a:cs typeface="Tahoma"/>
              </a:rPr>
              <a:t>nhu</a:t>
            </a:r>
            <a:r>
              <a:rPr sz="2000" spc="-2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cầu</a:t>
            </a:r>
            <a:r>
              <a:rPr sz="2000" spc="-8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ngày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càng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cao</a:t>
            </a:r>
            <a:r>
              <a:rPr sz="2000" spc="5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của</a:t>
            </a:r>
            <a:r>
              <a:rPr sz="20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tổ</a:t>
            </a:r>
            <a:r>
              <a:rPr sz="20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Tahoma"/>
                <a:cs typeface="Tahoma"/>
              </a:rPr>
              <a:t>chức.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84098" y="664908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66775" algn="l"/>
              </a:tabLst>
            </a:pPr>
            <a:r>
              <a:rPr spc="-65" dirty="0"/>
              <a:t>Q7:	</a:t>
            </a:r>
            <a:r>
              <a:rPr dirty="0"/>
              <a:t>2025</a:t>
            </a:r>
            <a:r>
              <a:rPr spc="-65" dirty="0"/>
              <a:t> </a:t>
            </a:r>
            <a:r>
              <a:rPr dirty="0"/>
              <a:t>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39951"/>
            <a:ext cx="8026400" cy="1447800"/>
            <a:chOff x="520700" y="1639951"/>
            <a:chExt cx="8026400" cy="1447800"/>
          </a:xfrm>
        </p:grpSpPr>
        <p:sp>
          <p:nvSpPr>
            <p:cNvPr id="3" name="object 3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7764018" y="0"/>
                  </a:moveTo>
                  <a:lnTo>
                    <a:pt x="236931" y="0"/>
                  </a:lnTo>
                  <a:lnTo>
                    <a:pt x="189182" y="4812"/>
                  </a:lnTo>
                  <a:lnTo>
                    <a:pt x="144709" y="18615"/>
                  </a:lnTo>
                  <a:lnTo>
                    <a:pt x="104463" y="40458"/>
                  </a:lnTo>
                  <a:lnTo>
                    <a:pt x="69397" y="69389"/>
                  </a:lnTo>
                  <a:lnTo>
                    <a:pt x="40465" y="104458"/>
                  </a:lnTo>
                  <a:lnTo>
                    <a:pt x="18619" y="144714"/>
                  </a:lnTo>
                  <a:lnTo>
                    <a:pt x="4813" y="189205"/>
                  </a:lnTo>
                  <a:lnTo>
                    <a:pt x="0" y="236982"/>
                  </a:lnTo>
                  <a:lnTo>
                    <a:pt x="0" y="1185290"/>
                  </a:lnTo>
                  <a:lnTo>
                    <a:pt x="4813" y="1233067"/>
                  </a:lnTo>
                  <a:lnTo>
                    <a:pt x="18619" y="1277558"/>
                  </a:lnTo>
                  <a:lnTo>
                    <a:pt x="40465" y="1317814"/>
                  </a:lnTo>
                  <a:lnTo>
                    <a:pt x="69397" y="1352883"/>
                  </a:lnTo>
                  <a:lnTo>
                    <a:pt x="104463" y="1381814"/>
                  </a:lnTo>
                  <a:lnTo>
                    <a:pt x="144709" y="1403657"/>
                  </a:lnTo>
                  <a:lnTo>
                    <a:pt x="189182" y="1417460"/>
                  </a:lnTo>
                  <a:lnTo>
                    <a:pt x="236931" y="1422273"/>
                  </a:lnTo>
                  <a:lnTo>
                    <a:pt x="7764018" y="1422273"/>
                  </a:lnTo>
                  <a:lnTo>
                    <a:pt x="7811794" y="1417460"/>
                  </a:lnTo>
                  <a:lnTo>
                    <a:pt x="7856285" y="1403657"/>
                  </a:lnTo>
                  <a:lnTo>
                    <a:pt x="7896541" y="1381814"/>
                  </a:lnTo>
                  <a:lnTo>
                    <a:pt x="7931610" y="1352883"/>
                  </a:lnTo>
                  <a:lnTo>
                    <a:pt x="7960541" y="1317814"/>
                  </a:lnTo>
                  <a:lnTo>
                    <a:pt x="7982384" y="1277558"/>
                  </a:lnTo>
                  <a:lnTo>
                    <a:pt x="7996187" y="1233067"/>
                  </a:lnTo>
                  <a:lnTo>
                    <a:pt x="8001000" y="1185290"/>
                  </a:lnTo>
                  <a:lnTo>
                    <a:pt x="8001000" y="236982"/>
                  </a:lnTo>
                  <a:lnTo>
                    <a:pt x="7996187" y="189205"/>
                  </a:lnTo>
                  <a:lnTo>
                    <a:pt x="7982384" y="144714"/>
                  </a:lnTo>
                  <a:lnTo>
                    <a:pt x="7960541" y="104458"/>
                  </a:lnTo>
                  <a:lnTo>
                    <a:pt x="7931610" y="69389"/>
                  </a:lnTo>
                  <a:lnTo>
                    <a:pt x="7896541" y="40458"/>
                  </a:lnTo>
                  <a:lnTo>
                    <a:pt x="7856285" y="18615"/>
                  </a:lnTo>
                  <a:lnTo>
                    <a:pt x="7811794" y="4812"/>
                  </a:lnTo>
                  <a:lnTo>
                    <a:pt x="776401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52651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5290"/>
                  </a:lnTo>
                  <a:lnTo>
                    <a:pt x="7996187" y="1233067"/>
                  </a:lnTo>
                  <a:lnTo>
                    <a:pt x="7982384" y="1277558"/>
                  </a:lnTo>
                  <a:lnTo>
                    <a:pt x="7960541" y="1317814"/>
                  </a:lnTo>
                  <a:lnTo>
                    <a:pt x="7931610" y="1352883"/>
                  </a:lnTo>
                  <a:lnTo>
                    <a:pt x="7896541" y="1381814"/>
                  </a:lnTo>
                  <a:lnTo>
                    <a:pt x="7856285" y="1403657"/>
                  </a:lnTo>
                  <a:lnTo>
                    <a:pt x="7811794" y="1417460"/>
                  </a:lnTo>
                  <a:lnTo>
                    <a:pt x="7764018" y="1422273"/>
                  </a:lnTo>
                  <a:lnTo>
                    <a:pt x="236931" y="1422273"/>
                  </a:lnTo>
                  <a:lnTo>
                    <a:pt x="189182" y="1417460"/>
                  </a:lnTo>
                  <a:lnTo>
                    <a:pt x="144709" y="1403657"/>
                  </a:lnTo>
                  <a:lnTo>
                    <a:pt x="104463" y="1381814"/>
                  </a:lnTo>
                  <a:lnTo>
                    <a:pt x="69397" y="1352883"/>
                  </a:lnTo>
                  <a:lnTo>
                    <a:pt x="40465" y="1317814"/>
                  </a:lnTo>
                  <a:lnTo>
                    <a:pt x="18619" y="1277558"/>
                  </a:lnTo>
                  <a:lnTo>
                    <a:pt x="4813" y="1233067"/>
                  </a:lnTo>
                  <a:lnTo>
                    <a:pt x="0" y="1185290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3216" y="1984375"/>
            <a:ext cx="7487920" cy="7143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540"/>
              </a:lnSpc>
              <a:spcBef>
                <a:spcPts val="46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Thiết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bị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máy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tính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nhỏ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rẻ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hơn,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phổ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biến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mạnh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hơn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điện thoại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động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giá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rẻ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ngày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hôm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nay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0700" y="3140075"/>
            <a:ext cx="8026400" cy="1447165"/>
            <a:chOff x="520700" y="3140075"/>
            <a:chExt cx="8026400" cy="14471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3152775"/>
              <a:ext cx="8001000" cy="14215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3152775"/>
              <a:ext cx="8001000" cy="1421765"/>
            </a:xfrm>
            <a:custGeom>
              <a:avLst/>
              <a:gdLst/>
              <a:ahLst/>
              <a:cxnLst/>
              <a:rect l="l" t="t" r="r" b="b"/>
              <a:pathLst>
                <a:path w="8001000" h="1421764">
                  <a:moveTo>
                    <a:pt x="0" y="236982"/>
                  </a:moveTo>
                  <a:lnTo>
                    <a:pt x="4813" y="189205"/>
                  </a:lnTo>
                  <a:lnTo>
                    <a:pt x="18619" y="144714"/>
                  </a:lnTo>
                  <a:lnTo>
                    <a:pt x="40465" y="104458"/>
                  </a:lnTo>
                  <a:lnTo>
                    <a:pt x="69397" y="69389"/>
                  </a:lnTo>
                  <a:lnTo>
                    <a:pt x="104463" y="40458"/>
                  </a:lnTo>
                  <a:lnTo>
                    <a:pt x="144709" y="18615"/>
                  </a:lnTo>
                  <a:lnTo>
                    <a:pt x="189182" y="4812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2"/>
                  </a:lnTo>
                  <a:lnTo>
                    <a:pt x="7856285" y="18615"/>
                  </a:lnTo>
                  <a:lnTo>
                    <a:pt x="7896541" y="40458"/>
                  </a:lnTo>
                  <a:lnTo>
                    <a:pt x="7931610" y="69389"/>
                  </a:lnTo>
                  <a:lnTo>
                    <a:pt x="7960541" y="104458"/>
                  </a:lnTo>
                  <a:lnTo>
                    <a:pt x="7982384" y="144714"/>
                  </a:lnTo>
                  <a:lnTo>
                    <a:pt x="7996187" y="189205"/>
                  </a:lnTo>
                  <a:lnTo>
                    <a:pt x="8001000" y="236982"/>
                  </a:lnTo>
                  <a:lnTo>
                    <a:pt x="8001000" y="1184656"/>
                  </a:lnTo>
                  <a:lnTo>
                    <a:pt x="7996187" y="1232390"/>
                  </a:lnTo>
                  <a:lnTo>
                    <a:pt x="7982384" y="1276850"/>
                  </a:lnTo>
                  <a:lnTo>
                    <a:pt x="7960541" y="1317083"/>
                  </a:lnTo>
                  <a:lnTo>
                    <a:pt x="7931610" y="1352137"/>
                  </a:lnTo>
                  <a:lnTo>
                    <a:pt x="7896541" y="1381059"/>
                  </a:lnTo>
                  <a:lnTo>
                    <a:pt x="7856285" y="1402897"/>
                  </a:lnTo>
                  <a:lnTo>
                    <a:pt x="7811794" y="1416698"/>
                  </a:lnTo>
                  <a:lnTo>
                    <a:pt x="7764018" y="1421511"/>
                  </a:lnTo>
                  <a:lnTo>
                    <a:pt x="236931" y="1421511"/>
                  </a:lnTo>
                  <a:lnTo>
                    <a:pt x="189182" y="1416698"/>
                  </a:lnTo>
                  <a:lnTo>
                    <a:pt x="144709" y="1402897"/>
                  </a:lnTo>
                  <a:lnTo>
                    <a:pt x="104463" y="1381059"/>
                  </a:lnTo>
                  <a:lnTo>
                    <a:pt x="69397" y="1352137"/>
                  </a:lnTo>
                  <a:lnTo>
                    <a:pt x="40465" y="1317083"/>
                  </a:lnTo>
                  <a:lnTo>
                    <a:pt x="18619" y="1276850"/>
                  </a:lnTo>
                  <a:lnTo>
                    <a:pt x="4813" y="1232390"/>
                  </a:lnTo>
                  <a:lnTo>
                    <a:pt x="0" y="1184656"/>
                  </a:lnTo>
                  <a:lnTo>
                    <a:pt x="0" y="236982"/>
                  </a:lnTo>
                  <a:close/>
                </a:path>
              </a:pathLst>
            </a:custGeom>
            <a:ln w="25399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3216" y="3477895"/>
            <a:ext cx="7007859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ổ chức sẽ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àm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thế nào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để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duy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trì kiểm soát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sử </a:t>
            </a:r>
            <a:r>
              <a:rPr sz="2400" spc="-7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dụng</a:t>
            </a:r>
            <a:r>
              <a:rPr sz="2400" spc="-3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Arial"/>
                <a:cs typeface="Arial"/>
              </a:rPr>
              <a:t>CNTT</a:t>
            </a:r>
            <a:r>
              <a:rPr sz="2400" spc="-4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400" spc="10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308"/>
                </a:solidFill>
                <a:latin typeface="Tahoma"/>
                <a:cs typeface="Tahoma"/>
              </a:rPr>
              <a:t>nhân</a:t>
            </a:r>
            <a:r>
              <a:rPr sz="2400" spc="-20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Tahoma"/>
                <a:cs typeface="Tahoma"/>
              </a:rPr>
              <a:t>viên</a:t>
            </a:r>
            <a:r>
              <a:rPr sz="2400" spc="5" dirty="0">
                <a:solidFill>
                  <a:srgbClr val="000308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?</a:t>
            </a:r>
            <a:endParaRPr sz="2400">
              <a:latin typeface="Franklin Gothic Medium"/>
              <a:cs typeface="Franklin Gothic Medium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4638675"/>
            <a:ext cx="8026400" cy="1447800"/>
            <a:chOff x="520700" y="4638675"/>
            <a:chExt cx="8026400" cy="1447800"/>
          </a:xfrm>
        </p:grpSpPr>
        <p:sp>
          <p:nvSpPr>
            <p:cNvPr id="11" name="object 11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7764018" y="0"/>
                  </a:moveTo>
                  <a:lnTo>
                    <a:pt x="236931" y="0"/>
                  </a:lnTo>
                  <a:lnTo>
                    <a:pt x="189182" y="4817"/>
                  </a:lnTo>
                  <a:lnTo>
                    <a:pt x="144709" y="18635"/>
                  </a:lnTo>
                  <a:lnTo>
                    <a:pt x="104463" y="40498"/>
                  </a:lnTo>
                  <a:lnTo>
                    <a:pt x="69397" y="69453"/>
                  </a:lnTo>
                  <a:lnTo>
                    <a:pt x="40465" y="104545"/>
                  </a:lnTo>
                  <a:lnTo>
                    <a:pt x="18619" y="144821"/>
                  </a:lnTo>
                  <a:lnTo>
                    <a:pt x="4813" y="189327"/>
                  </a:lnTo>
                  <a:lnTo>
                    <a:pt x="0" y="237108"/>
                  </a:lnTo>
                  <a:lnTo>
                    <a:pt x="0" y="1185329"/>
                  </a:lnTo>
                  <a:lnTo>
                    <a:pt x="4813" y="1233105"/>
                  </a:lnTo>
                  <a:lnTo>
                    <a:pt x="18619" y="1277605"/>
                  </a:lnTo>
                  <a:lnTo>
                    <a:pt x="40465" y="1317874"/>
                  </a:lnTo>
                  <a:lnTo>
                    <a:pt x="69397" y="1352961"/>
                  </a:lnTo>
                  <a:lnTo>
                    <a:pt x="104463" y="1381910"/>
                  </a:lnTo>
                  <a:lnTo>
                    <a:pt x="144709" y="1403768"/>
                  </a:lnTo>
                  <a:lnTo>
                    <a:pt x="189182" y="1417583"/>
                  </a:lnTo>
                  <a:lnTo>
                    <a:pt x="236931" y="1422400"/>
                  </a:lnTo>
                  <a:lnTo>
                    <a:pt x="7764018" y="1422400"/>
                  </a:lnTo>
                  <a:lnTo>
                    <a:pt x="7811794" y="1417583"/>
                  </a:lnTo>
                  <a:lnTo>
                    <a:pt x="7856285" y="1403768"/>
                  </a:lnTo>
                  <a:lnTo>
                    <a:pt x="7896541" y="1381910"/>
                  </a:lnTo>
                  <a:lnTo>
                    <a:pt x="7931610" y="1352961"/>
                  </a:lnTo>
                  <a:lnTo>
                    <a:pt x="7960541" y="1317874"/>
                  </a:lnTo>
                  <a:lnTo>
                    <a:pt x="7982384" y="1277605"/>
                  </a:lnTo>
                  <a:lnTo>
                    <a:pt x="7996187" y="1233105"/>
                  </a:lnTo>
                  <a:lnTo>
                    <a:pt x="8001000" y="1185329"/>
                  </a:lnTo>
                  <a:lnTo>
                    <a:pt x="8001000" y="237108"/>
                  </a:lnTo>
                  <a:lnTo>
                    <a:pt x="7996187" y="189327"/>
                  </a:lnTo>
                  <a:lnTo>
                    <a:pt x="7982384" y="144821"/>
                  </a:lnTo>
                  <a:lnTo>
                    <a:pt x="7960541" y="104545"/>
                  </a:lnTo>
                  <a:lnTo>
                    <a:pt x="7931610" y="69453"/>
                  </a:lnTo>
                  <a:lnTo>
                    <a:pt x="7896541" y="40498"/>
                  </a:lnTo>
                  <a:lnTo>
                    <a:pt x="7856285" y="18635"/>
                  </a:lnTo>
                  <a:lnTo>
                    <a:pt x="7811794" y="4817"/>
                  </a:lnTo>
                  <a:lnTo>
                    <a:pt x="7764018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4651375"/>
              <a:ext cx="8001000" cy="1422400"/>
            </a:xfrm>
            <a:custGeom>
              <a:avLst/>
              <a:gdLst/>
              <a:ahLst/>
              <a:cxnLst/>
              <a:rect l="l" t="t" r="r" b="b"/>
              <a:pathLst>
                <a:path w="8001000" h="1422400">
                  <a:moveTo>
                    <a:pt x="0" y="237108"/>
                  </a:moveTo>
                  <a:lnTo>
                    <a:pt x="4813" y="189327"/>
                  </a:lnTo>
                  <a:lnTo>
                    <a:pt x="18619" y="144821"/>
                  </a:lnTo>
                  <a:lnTo>
                    <a:pt x="40465" y="104545"/>
                  </a:lnTo>
                  <a:lnTo>
                    <a:pt x="69397" y="69453"/>
                  </a:lnTo>
                  <a:lnTo>
                    <a:pt x="104463" y="40498"/>
                  </a:lnTo>
                  <a:lnTo>
                    <a:pt x="144709" y="18635"/>
                  </a:lnTo>
                  <a:lnTo>
                    <a:pt x="189182" y="4817"/>
                  </a:lnTo>
                  <a:lnTo>
                    <a:pt x="236931" y="0"/>
                  </a:lnTo>
                  <a:lnTo>
                    <a:pt x="7764018" y="0"/>
                  </a:lnTo>
                  <a:lnTo>
                    <a:pt x="7811794" y="4817"/>
                  </a:lnTo>
                  <a:lnTo>
                    <a:pt x="7856285" y="18635"/>
                  </a:lnTo>
                  <a:lnTo>
                    <a:pt x="7896541" y="40498"/>
                  </a:lnTo>
                  <a:lnTo>
                    <a:pt x="7931610" y="69453"/>
                  </a:lnTo>
                  <a:lnTo>
                    <a:pt x="7960541" y="104545"/>
                  </a:lnTo>
                  <a:lnTo>
                    <a:pt x="7982384" y="144821"/>
                  </a:lnTo>
                  <a:lnTo>
                    <a:pt x="7996187" y="189327"/>
                  </a:lnTo>
                  <a:lnTo>
                    <a:pt x="8001000" y="237108"/>
                  </a:lnTo>
                  <a:lnTo>
                    <a:pt x="8001000" y="1185329"/>
                  </a:lnTo>
                  <a:lnTo>
                    <a:pt x="7996187" y="1233105"/>
                  </a:lnTo>
                  <a:lnTo>
                    <a:pt x="7982384" y="1277605"/>
                  </a:lnTo>
                  <a:lnTo>
                    <a:pt x="7960541" y="1317874"/>
                  </a:lnTo>
                  <a:lnTo>
                    <a:pt x="7931610" y="1352961"/>
                  </a:lnTo>
                  <a:lnTo>
                    <a:pt x="7896541" y="1381910"/>
                  </a:lnTo>
                  <a:lnTo>
                    <a:pt x="7856285" y="1403768"/>
                  </a:lnTo>
                  <a:lnTo>
                    <a:pt x="7811794" y="1417583"/>
                  </a:lnTo>
                  <a:lnTo>
                    <a:pt x="7764018" y="1422400"/>
                  </a:lnTo>
                  <a:lnTo>
                    <a:pt x="236931" y="1422400"/>
                  </a:lnTo>
                  <a:lnTo>
                    <a:pt x="189182" y="1417583"/>
                  </a:lnTo>
                  <a:lnTo>
                    <a:pt x="144709" y="1403768"/>
                  </a:lnTo>
                  <a:lnTo>
                    <a:pt x="104463" y="1381910"/>
                  </a:lnTo>
                  <a:lnTo>
                    <a:pt x="69397" y="1352961"/>
                  </a:lnTo>
                  <a:lnTo>
                    <a:pt x="40465" y="1317874"/>
                  </a:lnTo>
                  <a:lnTo>
                    <a:pt x="18619" y="1277605"/>
                  </a:lnTo>
                  <a:lnTo>
                    <a:pt x="4813" y="1233105"/>
                  </a:lnTo>
                  <a:lnTo>
                    <a:pt x="0" y="1185329"/>
                  </a:lnTo>
                  <a:lnTo>
                    <a:pt x="0" y="2371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216" y="4812919"/>
            <a:ext cx="7460615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Trong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40 năm qua,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phòng ban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đã để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mất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2400" spc="-6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kiểm soát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dữ liệu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của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công 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ty.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Điều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sẽ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còn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tiếp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tục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diễn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65210" y="716288"/>
            <a:ext cx="74676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  <a:tabLst>
                <a:tab pos="866775" algn="l"/>
              </a:tabLst>
            </a:pPr>
            <a:r>
              <a:rPr spc="-65" dirty="0"/>
              <a:t>Q7:	</a:t>
            </a:r>
            <a:r>
              <a:rPr dirty="0"/>
              <a:t>2025?</a:t>
            </a:r>
            <a:r>
              <a:rPr spc="-80" dirty="0"/>
              <a:t> </a:t>
            </a:r>
            <a:r>
              <a:rPr spc="-5" dirty="0"/>
              <a:t>(tt)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" y="6096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/>
              <a:t>Cloud</a:t>
            </a:r>
            <a:r>
              <a:rPr spc="-20" dirty="0"/>
              <a:t> </a:t>
            </a:r>
            <a:r>
              <a:rPr spc="-5" dirty="0"/>
              <a:t>Computing</a:t>
            </a:r>
            <a:r>
              <a:rPr spc="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-5" dirty="0"/>
              <a:t>Đi</a:t>
            </a:r>
            <a:r>
              <a:rPr spc="-5" dirty="0">
                <a:latin typeface="Arial"/>
                <a:cs typeface="Arial"/>
              </a:rPr>
              <a:t>ệ</a:t>
            </a:r>
            <a:r>
              <a:rPr spc="-5" dirty="0"/>
              <a:t>n</a:t>
            </a:r>
            <a:r>
              <a:rPr dirty="0"/>
              <a:t> </a:t>
            </a:r>
            <a:r>
              <a:rPr spc="-15" dirty="0"/>
              <a:t>toán</a:t>
            </a:r>
            <a:r>
              <a:rPr spc="-5" dirty="0"/>
              <a:t> </a:t>
            </a:r>
            <a:r>
              <a:rPr dirty="0"/>
              <a:t>đám</a:t>
            </a:r>
            <a:r>
              <a:rPr spc="-15" dirty="0"/>
              <a:t> </a:t>
            </a:r>
            <a:r>
              <a:rPr spc="-5" dirty="0"/>
              <a:t>mây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660525"/>
            <a:ext cx="4876800" cy="48766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65211"/>
            <a:ext cx="7934325" cy="4535805"/>
            <a:chOff x="604837" y="1565211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69974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69974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1871599"/>
            <a:ext cx="7769859" cy="3913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41020" algn="r">
              <a:lnSpc>
                <a:spcPct val="100000"/>
              </a:lnSpc>
              <a:spcBef>
                <a:spcPts val="105"/>
              </a:spcBef>
            </a:pPr>
            <a:r>
              <a:rPr sz="1700" spc="5" dirty="0">
                <a:latin typeface="Arial"/>
                <a:cs typeface="Arial"/>
              </a:rPr>
              <a:t>Hệ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thống</a:t>
            </a:r>
            <a:r>
              <a:rPr sz="1700" spc="9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9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rất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quan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trọng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cho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sự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thành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công</a:t>
            </a:r>
            <a:r>
              <a:rPr sz="1700" spc="9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của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cũng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giống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tất</a:t>
            </a:r>
            <a:r>
              <a:rPr sz="1700" spc="254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cả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tài</a:t>
            </a:r>
            <a:r>
              <a:rPr sz="1700" spc="27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sản</a:t>
            </a:r>
            <a:r>
              <a:rPr sz="1700" spc="2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quan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trọng</a:t>
            </a:r>
            <a:r>
              <a:rPr sz="1700" spc="2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khác,</a:t>
            </a:r>
            <a:r>
              <a:rPr sz="1700" spc="25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cần</a:t>
            </a:r>
            <a:r>
              <a:rPr sz="1700" spc="2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</a:t>
            </a:r>
            <a:r>
              <a:rPr sz="1700" spc="2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được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hợp</a:t>
            </a:r>
            <a:r>
              <a:rPr sz="1700" spc="260" dirty="0">
                <a:latin typeface="Arial"/>
                <a:cs typeface="Arial"/>
              </a:rPr>
              <a:t> </a:t>
            </a:r>
            <a:r>
              <a:rPr sz="1700" spc="15" dirty="0">
                <a:latin typeface="Arial"/>
                <a:cs typeface="Arial"/>
              </a:rPr>
              <a:t>lý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trong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lớn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hay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nhỏ.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Trong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chương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30" dirty="0">
                <a:latin typeface="Arial"/>
                <a:cs typeface="Arial"/>
              </a:rPr>
              <a:t>này,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khảo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sát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việc </a:t>
            </a:r>
            <a:r>
              <a:rPr sz="1700" spc="-4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quản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nguồn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lực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65" dirty="0">
                <a:latin typeface="Arial"/>
                <a:cs typeface="Arial"/>
              </a:rPr>
              <a:t>IT.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bắt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đầu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bằng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việc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thảo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luận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chức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năng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chính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tổ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bộ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phận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IS.</a:t>
            </a:r>
            <a:r>
              <a:rPr sz="1700" spc="1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Sau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đó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xem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xét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mỗi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năng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chính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chi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tiết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hơn: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lập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kế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hoạch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sử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dụng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IT/IS,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tạo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cơ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sở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hạ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tầng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máy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tính,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tạo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quản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HTTT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doanh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nghiệp,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bảo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vệ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tài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sản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thông</a:t>
            </a:r>
            <a:r>
              <a:rPr sz="1700" spc="1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tổ</a:t>
            </a:r>
            <a:r>
              <a:rPr sz="1700" spc="15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chức.</a:t>
            </a:r>
            <a:endParaRPr sz="1700">
              <a:latin typeface="Arial"/>
              <a:cs typeface="Arial"/>
            </a:endParaRPr>
          </a:p>
          <a:p>
            <a:pPr marL="12700" marR="5715" indent="541020" algn="just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Dịch vụ </a:t>
            </a:r>
            <a:r>
              <a:rPr sz="1700" spc="-5" dirty="0">
                <a:latin typeface="Arial"/>
                <a:cs typeface="Arial"/>
              </a:rPr>
              <a:t>gia </a:t>
            </a:r>
            <a:r>
              <a:rPr sz="1700" dirty="0">
                <a:latin typeface="Arial"/>
                <a:cs typeface="Arial"/>
              </a:rPr>
              <a:t>công </a:t>
            </a:r>
            <a:r>
              <a:rPr sz="1700" spc="5" dirty="0">
                <a:latin typeface="Arial"/>
                <a:cs typeface="Arial"/>
              </a:rPr>
              <a:t>hay </a:t>
            </a:r>
            <a:r>
              <a:rPr sz="1700" spc="-5" dirty="0">
                <a:latin typeface="Arial"/>
                <a:cs typeface="Arial"/>
              </a:rPr>
              <a:t>hợp </a:t>
            </a:r>
            <a:r>
              <a:rPr sz="1700" dirty="0">
                <a:latin typeface="Arial"/>
                <a:cs typeface="Arial"/>
              </a:rPr>
              <a:t>đồng </a:t>
            </a:r>
            <a:r>
              <a:rPr sz="1700" spc="-5" dirty="0">
                <a:latin typeface="Arial"/>
                <a:cs typeface="Arial"/>
              </a:rPr>
              <a:t>thuê </a:t>
            </a:r>
            <a:r>
              <a:rPr sz="1700" dirty="0">
                <a:latin typeface="Arial"/>
                <a:cs typeface="Arial"/>
              </a:rPr>
              <a:t>ngoài là quá </a:t>
            </a:r>
            <a:r>
              <a:rPr sz="1700" spc="-5" dirty="0">
                <a:latin typeface="Arial"/>
                <a:cs typeface="Arial"/>
              </a:rPr>
              <a:t>trình </a:t>
            </a:r>
            <a:r>
              <a:rPr sz="1700" dirty="0">
                <a:latin typeface="Arial"/>
                <a:cs typeface="Arial"/>
              </a:rPr>
              <a:t>thuê các nhà cung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 bên ngoài để cung cấp dịch vụ kinh doanh và các sản phẩm liên quan. </a:t>
            </a:r>
            <a:r>
              <a:rPr sz="1700" spc="-5" dirty="0">
                <a:latin typeface="Arial"/>
                <a:cs typeface="Arial"/>
              </a:rPr>
              <a:t>Đối </a:t>
            </a:r>
            <a:r>
              <a:rPr sz="1700" dirty="0">
                <a:latin typeface="Arial"/>
                <a:cs typeface="Arial"/>
              </a:rPr>
              <a:t> với </a:t>
            </a:r>
            <a:r>
              <a:rPr sz="1700" spc="-5" dirty="0">
                <a:latin typeface="Arial"/>
                <a:cs typeface="Arial"/>
              </a:rPr>
              <a:t>các </a:t>
            </a:r>
            <a:r>
              <a:rPr sz="1700" dirty="0">
                <a:latin typeface="Arial"/>
                <a:cs typeface="Arial"/>
              </a:rPr>
              <a:t>hệ thống thông </a:t>
            </a:r>
            <a:r>
              <a:rPr sz="1700" spc="-5" dirty="0">
                <a:latin typeface="Arial"/>
                <a:cs typeface="Arial"/>
              </a:rPr>
              <a:t>tin, </a:t>
            </a:r>
            <a:r>
              <a:rPr sz="1700" dirty="0">
                <a:latin typeface="Arial"/>
                <a:cs typeface="Arial"/>
              </a:rPr>
              <a:t>vấn đề thuê ngoài </a:t>
            </a:r>
            <a:r>
              <a:rPr sz="1700" spc="5" dirty="0">
                <a:latin typeface="Arial"/>
                <a:cs typeface="Arial"/>
              </a:rPr>
              <a:t>ám </a:t>
            </a:r>
            <a:r>
              <a:rPr sz="1700" spc="-5" dirty="0">
                <a:latin typeface="Arial"/>
                <a:cs typeface="Arial"/>
              </a:rPr>
              <a:t>chỉ </a:t>
            </a:r>
            <a:r>
              <a:rPr sz="1700" dirty="0">
                <a:latin typeface="Arial"/>
                <a:cs typeface="Arial"/>
              </a:rPr>
              <a:t>đến việc thuê </a:t>
            </a:r>
            <a:r>
              <a:rPr sz="1700" spc="-5" dirty="0">
                <a:latin typeface="Arial"/>
                <a:cs typeface="Arial"/>
              </a:rPr>
              <a:t>các </a:t>
            </a:r>
            <a:r>
              <a:rPr sz="1700" spc="5" dirty="0">
                <a:latin typeface="Arial"/>
                <a:cs typeface="Arial"/>
              </a:rPr>
              <a:t>nhà </a:t>
            </a:r>
            <a:r>
              <a:rPr sz="1700" dirty="0">
                <a:latin typeface="Arial"/>
                <a:cs typeface="Arial"/>
              </a:rPr>
              <a:t>cung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 </a:t>
            </a:r>
            <a:r>
              <a:rPr sz="1700" spc="5" dirty="0">
                <a:latin typeface="Arial"/>
                <a:cs typeface="Arial"/>
              </a:rPr>
              <a:t>bên </a:t>
            </a:r>
            <a:r>
              <a:rPr sz="1700" dirty="0">
                <a:latin typeface="Arial"/>
                <a:cs typeface="Arial"/>
              </a:rPr>
              <a:t>ngoài để cung </a:t>
            </a:r>
            <a:r>
              <a:rPr sz="1700" spc="5" dirty="0">
                <a:latin typeface="Arial"/>
                <a:cs typeface="Arial"/>
              </a:rPr>
              <a:t>cấp hệ </a:t>
            </a:r>
            <a:r>
              <a:rPr sz="1700" spc="-5" dirty="0">
                <a:latin typeface="Arial"/>
                <a:cs typeface="Arial"/>
              </a:rPr>
              <a:t>thống thông </a:t>
            </a:r>
            <a:r>
              <a:rPr sz="1700" dirty="0">
                <a:latin typeface="Arial"/>
                <a:cs typeface="Arial"/>
              </a:rPr>
              <a:t>tin, sản phẩm </a:t>
            </a:r>
            <a:r>
              <a:rPr sz="1700" spc="5" dirty="0">
                <a:latin typeface="Arial"/>
                <a:cs typeface="Arial"/>
              </a:rPr>
              <a:t>và </a:t>
            </a:r>
            <a:r>
              <a:rPr sz="1700" dirty="0">
                <a:latin typeface="Arial"/>
                <a:cs typeface="Arial"/>
              </a:rPr>
              <a:t>các </a:t>
            </a:r>
            <a:r>
              <a:rPr sz="1700" spc="-5" dirty="0">
                <a:latin typeface="Arial"/>
                <a:cs typeface="Arial"/>
              </a:rPr>
              <a:t>ứng </a:t>
            </a:r>
            <a:r>
              <a:rPr sz="1700" dirty="0">
                <a:latin typeface="Arial"/>
                <a:cs typeface="Arial"/>
              </a:rPr>
              <a:t>dụng.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Chúng </a:t>
            </a:r>
            <a:r>
              <a:rPr sz="1700" spc="-5" dirty="0">
                <a:latin typeface="Arial"/>
                <a:cs typeface="Arial"/>
              </a:rPr>
              <a:t>ta </a:t>
            </a:r>
            <a:r>
              <a:rPr sz="1700" dirty="0">
                <a:latin typeface="Arial"/>
                <a:cs typeface="Arial"/>
              </a:rPr>
              <a:t>sẽ</a:t>
            </a:r>
            <a:r>
              <a:rPr sz="1700" spc="47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tìm </a:t>
            </a:r>
            <a:r>
              <a:rPr sz="1700" spc="-5" dirty="0">
                <a:latin typeface="Arial"/>
                <a:cs typeface="Arial"/>
              </a:rPr>
              <a:t>hiểu thêm </a:t>
            </a:r>
            <a:r>
              <a:rPr sz="1700" spc="5" dirty="0">
                <a:latin typeface="Arial"/>
                <a:cs typeface="Arial"/>
              </a:rPr>
              <a:t>ưu </a:t>
            </a:r>
            <a:r>
              <a:rPr sz="1700" dirty="0">
                <a:latin typeface="Arial"/>
                <a:cs typeface="Arial"/>
              </a:rPr>
              <a:t>và </a:t>
            </a:r>
            <a:r>
              <a:rPr sz="1700" spc="-5" dirty="0">
                <a:latin typeface="Arial"/>
                <a:cs typeface="Arial"/>
              </a:rPr>
              <a:t>nhược </a:t>
            </a:r>
            <a:r>
              <a:rPr sz="1700" dirty="0">
                <a:latin typeface="Arial"/>
                <a:cs typeface="Arial"/>
              </a:rPr>
              <a:t>điểm của thuê </a:t>
            </a:r>
            <a:r>
              <a:rPr sz="1700" spc="5" dirty="0">
                <a:latin typeface="Arial"/>
                <a:cs typeface="Arial"/>
              </a:rPr>
              <a:t>ngoài </a:t>
            </a:r>
            <a:r>
              <a:rPr sz="1700" dirty="0">
                <a:latin typeface="Arial"/>
                <a:cs typeface="Arial"/>
              </a:rPr>
              <a:t>và mô </a:t>
            </a:r>
            <a:r>
              <a:rPr sz="1700" spc="-5" dirty="0">
                <a:latin typeface="Arial"/>
                <a:cs typeface="Arial"/>
              </a:rPr>
              <a:t>tả</a:t>
            </a:r>
            <a:r>
              <a:rPr sz="1700" spc="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 số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rủi </a:t>
            </a:r>
            <a:r>
              <a:rPr sz="1700" spc="-5" dirty="0">
                <a:latin typeface="Arial"/>
                <a:cs typeface="Arial"/>
              </a:rPr>
              <a:t>ro </a:t>
            </a:r>
            <a:r>
              <a:rPr sz="1700" dirty="0">
                <a:latin typeface="Arial"/>
                <a:cs typeface="Arial"/>
              </a:rPr>
              <a:t>liên quan. </a:t>
            </a:r>
            <a:r>
              <a:rPr sz="1700" spc="-5" dirty="0">
                <a:latin typeface="Arial"/>
                <a:cs typeface="Arial"/>
              </a:rPr>
              <a:t>Cuối </a:t>
            </a:r>
            <a:r>
              <a:rPr sz="1700" dirty="0">
                <a:latin typeface="Arial"/>
                <a:cs typeface="Arial"/>
              </a:rPr>
              <a:t>cùng sẽ thảo </a:t>
            </a:r>
            <a:r>
              <a:rPr sz="1700" spc="-5" dirty="0">
                <a:latin typeface="Arial"/>
                <a:cs typeface="Arial"/>
              </a:rPr>
              <a:t>luận </a:t>
            </a:r>
            <a:r>
              <a:rPr sz="1700" dirty="0">
                <a:latin typeface="Arial"/>
                <a:cs typeface="Arial"/>
              </a:rPr>
              <a:t>các mối quan hệ của người sử dụng đến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bộ phận </a:t>
            </a:r>
            <a:r>
              <a:rPr sz="1700" spc="-5" dirty="0">
                <a:latin typeface="Arial"/>
                <a:cs typeface="Arial"/>
              </a:rPr>
              <a:t>IS. Hơn </a:t>
            </a:r>
            <a:r>
              <a:rPr sz="1700" dirty="0">
                <a:latin typeface="Arial"/>
                <a:cs typeface="Arial"/>
              </a:rPr>
              <a:t>nữa </a:t>
            </a:r>
            <a:r>
              <a:rPr sz="1700" spc="-5" dirty="0">
                <a:latin typeface="Arial"/>
                <a:cs typeface="Arial"/>
              </a:rPr>
              <a:t>trong </a:t>
            </a:r>
            <a:r>
              <a:rPr sz="1700" dirty="0">
                <a:latin typeface="Arial"/>
                <a:cs typeface="Arial"/>
              </a:rPr>
              <a:t>phần cuối </a:t>
            </a:r>
            <a:r>
              <a:rPr sz="1700" spc="-30" dirty="0">
                <a:latin typeface="Arial"/>
                <a:cs typeface="Arial"/>
              </a:rPr>
              <a:t>này, </a:t>
            </a:r>
            <a:r>
              <a:rPr sz="1700" dirty="0">
                <a:latin typeface="Arial"/>
                <a:cs typeface="Arial"/>
              </a:rPr>
              <a:t>chúng </a:t>
            </a:r>
            <a:r>
              <a:rPr sz="1700" spc="-5" dirty="0">
                <a:latin typeface="Arial"/>
                <a:cs typeface="Arial"/>
              </a:rPr>
              <a:t>ta </a:t>
            </a:r>
            <a:r>
              <a:rPr sz="1700" dirty="0">
                <a:latin typeface="Arial"/>
                <a:cs typeface="Arial"/>
              </a:rPr>
              <a:t>sẽ nghiên cứu quyền và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trách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nhiệm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chúng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ta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với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1207" y="570102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Tóm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tắt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837" y="1519174"/>
            <a:ext cx="7934325" cy="4535805"/>
            <a:chOff x="604837" y="1519174"/>
            <a:chExt cx="7934325" cy="4535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523936"/>
              <a:ext cx="7924800" cy="45260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" y="1523936"/>
              <a:ext cx="7924800" cy="4526280"/>
            </a:xfrm>
            <a:custGeom>
              <a:avLst/>
              <a:gdLst/>
              <a:ahLst/>
              <a:cxnLst/>
              <a:rect l="l" t="t" r="r" b="b"/>
              <a:pathLst>
                <a:path w="7924800" h="4526280">
                  <a:moveTo>
                    <a:pt x="0" y="4526026"/>
                  </a:moveTo>
                  <a:lnTo>
                    <a:pt x="7924800" y="452602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526026"/>
                  </a:lnTo>
                  <a:close/>
                </a:path>
              </a:pathLst>
            </a:custGeom>
            <a:ln w="9525">
              <a:solidFill>
                <a:srgbClr val="0003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8340" y="2162301"/>
            <a:ext cx="7768590" cy="2928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81330" algn="just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Mục </a:t>
            </a:r>
            <a:r>
              <a:rPr sz="1700" spc="-5" dirty="0">
                <a:latin typeface="Arial"/>
                <a:cs typeface="Arial"/>
              </a:rPr>
              <a:t>đích </a:t>
            </a:r>
            <a:r>
              <a:rPr sz="1700" dirty="0">
                <a:latin typeface="Arial"/>
                <a:cs typeface="Arial"/>
              </a:rPr>
              <a:t>của chương </a:t>
            </a:r>
            <a:r>
              <a:rPr sz="1700" spc="5" dirty="0">
                <a:latin typeface="Arial"/>
                <a:cs typeface="Arial"/>
              </a:rPr>
              <a:t>này </a:t>
            </a:r>
            <a:r>
              <a:rPr sz="1700" dirty="0">
                <a:latin typeface="Arial"/>
                <a:cs typeface="Arial"/>
              </a:rPr>
              <a:t>không phải là </a:t>
            </a:r>
            <a:r>
              <a:rPr sz="1700" spc="-5" dirty="0">
                <a:latin typeface="Arial"/>
                <a:cs typeface="Arial"/>
              </a:rPr>
              <a:t>hướng </a:t>
            </a:r>
            <a:r>
              <a:rPr sz="1700" dirty="0">
                <a:latin typeface="Arial"/>
                <a:cs typeface="Arial"/>
              </a:rPr>
              <a:t>dẫn phương pháp để bạn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có </a:t>
            </a:r>
            <a:r>
              <a:rPr sz="1700" spc="-5" dirty="0">
                <a:latin typeface="Arial"/>
                <a:cs typeface="Arial"/>
              </a:rPr>
              <a:t>thể </a:t>
            </a:r>
            <a:r>
              <a:rPr sz="1700" dirty="0">
                <a:latin typeface="Arial"/>
                <a:cs typeface="Arial"/>
              </a:rPr>
              <a:t>quản lý </a:t>
            </a:r>
            <a:r>
              <a:rPr sz="1700" spc="-5" dirty="0">
                <a:latin typeface="Arial"/>
                <a:cs typeface="Arial"/>
              </a:rPr>
              <a:t>được </a:t>
            </a:r>
            <a:r>
              <a:rPr sz="1700" dirty="0">
                <a:latin typeface="Arial"/>
                <a:cs typeface="Arial"/>
              </a:rPr>
              <a:t>hệ thống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tin. </a:t>
            </a:r>
            <a:r>
              <a:rPr sz="1700" dirty="0">
                <a:latin typeface="Arial"/>
                <a:cs typeface="Arial"/>
              </a:rPr>
              <a:t>Công </a:t>
            </a:r>
            <a:r>
              <a:rPr sz="1700" spc="-5" dirty="0">
                <a:latin typeface="Arial"/>
                <a:cs typeface="Arial"/>
              </a:rPr>
              <a:t>tác </a:t>
            </a:r>
            <a:r>
              <a:rPr sz="1700" dirty="0">
                <a:latin typeface="Arial"/>
                <a:cs typeface="Arial"/>
              </a:rPr>
              <a:t>quản lý trên </a:t>
            </a:r>
            <a:r>
              <a:rPr sz="1700" spc="-5" dirty="0">
                <a:latin typeface="Arial"/>
                <a:cs typeface="Arial"/>
              </a:rPr>
              <a:t>thực tế </a:t>
            </a:r>
            <a:r>
              <a:rPr sz="1700" dirty="0">
                <a:latin typeface="Arial"/>
                <a:cs typeface="Arial"/>
              </a:rPr>
              <a:t>đòi hỏi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phải </a:t>
            </a:r>
            <a:r>
              <a:rPr sz="1700" dirty="0">
                <a:latin typeface="Arial"/>
                <a:cs typeface="Arial"/>
              </a:rPr>
              <a:t>có </a:t>
            </a:r>
            <a:r>
              <a:rPr sz="1700" spc="-5" dirty="0">
                <a:latin typeface="Arial"/>
                <a:cs typeface="Arial"/>
              </a:rPr>
              <a:t>nhiều </a:t>
            </a:r>
            <a:r>
              <a:rPr sz="1700" spc="5" dirty="0">
                <a:latin typeface="Arial"/>
                <a:cs typeface="Arial"/>
              </a:rPr>
              <a:t>năm </a:t>
            </a:r>
            <a:r>
              <a:rPr sz="1700" dirty="0">
                <a:latin typeface="Arial"/>
                <a:cs typeface="Arial"/>
              </a:rPr>
              <a:t>kinh nghiệm. </a:t>
            </a:r>
            <a:r>
              <a:rPr sz="1700" spc="5" dirty="0">
                <a:latin typeface="Arial"/>
                <a:cs typeface="Arial"/>
              </a:rPr>
              <a:t>Thay </a:t>
            </a:r>
            <a:r>
              <a:rPr sz="1700" spc="-5" dirty="0">
                <a:latin typeface="Arial"/>
                <a:cs typeface="Arial"/>
              </a:rPr>
              <a:t>vào </a:t>
            </a:r>
            <a:r>
              <a:rPr sz="1700" dirty="0">
                <a:latin typeface="Arial"/>
                <a:cs typeface="Arial"/>
              </a:rPr>
              <a:t>đó, </a:t>
            </a:r>
            <a:r>
              <a:rPr sz="1700" spc="-5" dirty="0">
                <a:latin typeface="Arial"/>
                <a:cs typeface="Arial"/>
              </a:rPr>
              <a:t>mục </a:t>
            </a:r>
            <a:r>
              <a:rPr sz="1700" dirty="0">
                <a:latin typeface="Arial"/>
                <a:cs typeface="Arial"/>
              </a:rPr>
              <a:t>tiêu của chương này là cung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cấp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cho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bạn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đánh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giá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quy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mô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6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độ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phức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tạp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công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việc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quản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lý</a:t>
            </a:r>
            <a:r>
              <a:rPr sz="1700" spc="1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175" dirty="0">
                <a:latin typeface="Arial"/>
                <a:cs typeface="Arial"/>
              </a:rPr>
              <a:t> </a:t>
            </a:r>
            <a:r>
              <a:rPr sz="1700" spc="10" dirty="0">
                <a:latin typeface="Arial"/>
                <a:cs typeface="Arial"/>
              </a:rPr>
              <a:t>để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giúp bạn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trở </a:t>
            </a:r>
            <a:r>
              <a:rPr sz="1700" spc="-5" dirty="0">
                <a:latin typeface="Arial"/>
                <a:cs typeface="Arial"/>
              </a:rPr>
              <a:t>thành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người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tiêu </a:t>
            </a:r>
            <a:r>
              <a:rPr sz="1700" dirty="0">
                <a:latin typeface="Arial"/>
                <a:cs typeface="Arial"/>
              </a:rPr>
              <a:t>dùng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có</a:t>
            </a:r>
            <a:r>
              <a:rPr sz="1700" spc="-5" dirty="0">
                <a:latin typeface="Arial"/>
                <a:cs typeface="Arial"/>
              </a:rPr>
              <a:t> hiệu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các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dịch vụ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IS.</a:t>
            </a:r>
            <a:endParaRPr sz="1700">
              <a:latin typeface="Arial"/>
              <a:cs typeface="Arial"/>
            </a:endParaRPr>
          </a:p>
          <a:p>
            <a:pPr marL="12700" marR="5080" indent="420370" algn="just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Arial"/>
                <a:cs typeface="Arial"/>
              </a:rPr>
              <a:t>Và giả sử nếu bạn làm việc cho một công ty nhỏ như </a:t>
            </a:r>
            <a:r>
              <a:rPr sz="1700" spc="5" dirty="0">
                <a:latin typeface="Arial"/>
                <a:cs typeface="Arial"/>
              </a:rPr>
              <a:t>Fox </a:t>
            </a:r>
            <a:r>
              <a:rPr sz="1700" dirty="0">
                <a:latin typeface="Arial"/>
                <a:cs typeface="Arial"/>
              </a:rPr>
              <a:t>Lake, ít nhất bạn 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cũng sẽ </a:t>
            </a:r>
            <a:r>
              <a:rPr sz="1700" spc="-5" dirty="0">
                <a:latin typeface="Arial"/>
                <a:cs typeface="Arial"/>
              </a:rPr>
              <a:t>biết </a:t>
            </a:r>
            <a:r>
              <a:rPr sz="1700" spc="5" dirty="0">
                <a:latin typeface="Arial"/>
                <a:cs typeface="Arial"/>
              </a:rPr>
              <a:t>các </a:t>
            </a:r>
            <a:r>
              <a:rPr sz="1700" spc="-10" dirty="0">
                <a:latin typeface="Arial"/>
                <a:cs typeface="Arial"/>
              </a:rPr>
              <a:t>yếu </a:t>
            </a:r>
            <a:r>
              <a:rPr sz="1700" spc="-5" dirty="0">
                <a:latin typeface="Arial"/>
                <a:cs typeface="Arial"/>
              </a:rPr>
              <a:t>tố </a:t>
            </a:r>
            <a:r>
              <a:rPr sz="1700" dirty="0">
                <a:latin typeface="Arial"/>
                <a:cs typeface="Arial"/>
              </a:rPr>
              <a:t>của quản lý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và có thể giúp đỡ những </a:t>
            </a:r>
            <a:r>
              <a:rPr sz="1700" spc="-5" dirty="0">
                <a:latin typeface="Arial"/>
                <a:cs typeface="Arial"/>
              </a:rPr>
              <a:t>người </a:t>
            </a:r>
            <a:r>
              <a:rPr sz="1700" dirty="0">
                <a:latin typeface="Arial"/>
                <a:cs typeface="Arial"/>
              </a:rPr>
              <a:t>như </a:t>
            </a:r>
            <a:r>
              <a:rPr sz="1700" spc="-5" dirty="0">
                <a:latin typeface="Arial"/>
                <a:cs typeface="Arial"/>
              </a:rPr>
              <a:t>Jeff 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hiểu </a:t>
            </a:r>
            <a:r>
              <a:rPr sz="1700" dirty="0">
                <a:latin typeface="Arial"/>
                <a:cs typeface="Arial"/>
              </a:rPr>
              <a:t>những gì cần phải </a:t>
            </a:r>
            <a:r>
              <a:rPr sz="1700" spc="-5" dirty="0">
                <a:latin typeface="Arial"/>
                <a:cs typeface="Arial"/>
              </a:rPr>
              <a:t>được </a:t>
            </a:r>
            <a:r>
              <a:rPr sz="1700" dirty="0">
                <a:latin typeface="Arial"/>
                <a:cs typeface="Arial"/>
              </a:rPr>
              <a:t>thực </a:t>
            </a:r>
            <a:r>
              <a:rPr sz="1700" spc="-5" dirty="0">
                <a:latin typeface="Arial"/>
                <a:cs typeface="Arial"/>
              </a:rPr>
              <a:t>hiện. </a:t>
            </a:r>
            <a:r>
              <a:rPr sz="1700" dirty="0">
                <a:latin typeface="Arial"/>
                <a:cs typeface="Arial"/>
              </a:rPr>
              <a:t>Bằng cách </a:t>
            </a:r>
            <a:r>
              <a:rPr sz="1700" spc="-30" dirty="0">
                <a:latin typeface="Arial"/>
                <a:cs typeface="Arial"/>
              </a:rPr>
              <a:t>này, </a:t>
            </a:r>
            <a:r>
              <a:rPr sz="1700" spc="-10" dirty="0">
                <a:latin typeface="Arial"/>
                <a:cs typeface="Arial"/>
              </a:rPr>
              <a:t>FlexTime </a:t>
            </a:r>
            <a:r>
              <a:rPr sz="1700" dirty="0">
                <a:latin typeface="Arial"/>
                <a:cs typeface="Arial"/>
              </a:rPr>
              <a:t>không có </a:t>
            </a:r>
            <a:r>
              <a:rPr sz="1700" spc="5" dirty="0">
                <a:latin typeface="Arial"/>
                <a:cs typeface="Arial"/>
              </a:rPr>
              <a:t>vấn 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đề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Fox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Lake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gặp</a:t>
            </a:r>
            <a:r>
              <a:rPr sz="1700" spc="2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phải,</a:t>
            </a:r>
            <a:r>
              <a:rPr sz="1700" spc="204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chủ</a:t>
            </a:r>
            <a:r>
              <a:rPr sz="1700" spc="2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yếu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do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kiến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thức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kinh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nghiệm</a:t>
            </a:r>
            <a:r>
              <a:rPr sz="1700" spc="2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Neil.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Anh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không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phải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30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chuyên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gia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IT</a:t>
            </a:r>
            <a:r>
              <a:rPr sz="1700" spc="28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nhưng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anh</a:t>
            </a:r>
            <a:r>
              <a:rPr sz="1700" spc="32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ấy</a:t>
            </a:r>
            <a:r>
              <a:rPr sz="1700" spc="29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là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một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người</a:t>
            </a:r>
            <a:r>
              <a:rPr sz="1700" spc="31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tiêu</a:t>
            </a:r>
            <a:r>
              <a:rPr sz="1700" spc="3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dùng </a:t>
            </a:r>
            <a:r>
              <a:rPr sz="1700" spc="-459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thông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minh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và</a:t>
            </a:r>
            <a:r>
              <a:rPr sz="1700" spc="-5" dirty="0">
                <a:latin typeface="Arial"/>
                <a:cs typeface="Arial"/>
              </a:rPr>
              <a:t> hiệu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quả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của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dịch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vụ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IS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chuyên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nghiệp.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9600" y="740893"/>
            <a:ext cx="79248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dirty="0">
                <a:latin typeface="Arial"/>
                <a:cs typeface="Arial"/>
              </a:rPr>
              <a:t>Tóm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tắt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(tt)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6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587500"/>
            <a:ext cx="8026400" cy="605155"/>
            <a:chOff x="520700" y="1587500"/>
            <a:chExt cx="8026400" cy="605155"/>
          </a:xfrm>
        </p:grpSpPr>
        <p:sp>
          <p:nvSpPr>
            <p:cNvPr id="3" name="object 3"/>
            <p:cNvSpPr/>
            <p:nvPr/>
          </p:nvSpPr>
          <p:spPr>
            <a:xfrm>
              <a:off x="533400" y="16002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80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002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80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20700" y="2240026"/>
            <a:ext cx="8026400" cy="605155"/>
            <a:chOff x="520700" y="2240026"/>
            <a:chExt cx="8026400" cy="605155"/>
          </a:xfrm>
        </p:grpSpPr>
        <p:sp>
          <p:nvSpPr>
            <p:cNvPr id="6" name="object 6"/>
            <p:cNvSpPr/>
            <p:nvPr/>
          </p:nvSpPr>
          <p:spPr>
            <a:xfrm>
              <a:off x="533400" y="22527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38"/>
                  </a:lnTo>
                  <a:lnTo>
                    <a:pt x="22274" y="551116"/>
                  </a:lnTo>
                  <a:lnTo>
                    <a:pt x="46446" y="57179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93"/>
                  </a:lnTo>
                  <a:lnTo>
                    <a:pt x="7978727" y="551116"/>
                  </a:lnTo>
                  <a:lnTo>
                    <a:pt x="7995025" y="520438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22527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5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38"/>
                  </a:lnTo>
                  <a:lnTo>
                    <a:pt x="7978727" y="551116"/>
                  </a:lnTo>
                  <a:lnTo>
                    <a:pt x="7954547" y="57179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93"/>
                  </a:lnTo>
                  <a:lnTo>
                    <a:pt x="22274" y="551116"/>
                  </a:lnTo>
                  <a:lnTo>
                    <a:pt x="5976" y="520438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20700" y="2892425"/>
            <a:ext cx="8026400" cy="605155"/>
            <a:chOff x="520700" y="2892425"/>
            <a:chExt cx="8026400" cy="605155"/>
          </a:xfrm>
        </p:grpSpPr>
        <p:sp>
          <p:nvSpPr>
            <p:cNvPr id="9" name="object 9"/>
            <p:cNvSpPr/>
            <p:nvPr/>
          </p:nvSpPr>
          <p:spPr>
            <a:xfrm>
              <a:off x="533400" y="29051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20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80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20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" y="2905125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20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20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80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700" y="3544823"/>
            <a:ext cx="8026400" cy="606425"/>
            <a:chOff x="520700" y="3544823"/>
            <a:chExt cx="8026400" cy="606425"/>
          </a:xfrm>
        </p:grpSpPr>
        <p:sp>
          <p:nvSpPr>
            <p:cNvPr id="12" name="object 12"/>
            <p:cNvSpPr/>
            <p:nvPr/>
          </p:nvSpPr>
          <p:spPr>
            <a:xfrm>
              <a:off x="533400" y="35575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7924927" y="0"/>
                  </a:moveTo>
                  <a:lnTo>
                    <a:pt x="76047" y="0"/>
                  </a:lnTo>
                  <a:lnTo>
                    <a:pt x="46446" y="7621"/>
                  </a:lnTo>
                  <a:lnTo>
                    <a:pt x="22274" y="28400"/>
                  </a:lnTo>
                  <a:lnTo>
                    <a:pt x="5976" y="59203"/>
                  </a:lnTo>
                  <a:lnTo>
                    <a:pt x="0" y="96900"/>
                  </a:lnTo>
                  <a:lnTo>
                    <a:pt x="0" y="484250"/>
                  </a:lnTo>
                  <a:lnTo>
                    <a:pt x="5976" y="521928"/>
                  </a:lnTo>
                  <a:lnTo>
                    <a:pt x="22274" y="552688"/>
                  </a:lnTo>
                  <a:lnTo>
                    <a:pt x="46446" y="573422"/>
                  </a:lnTo>
                  <a:lnTo>
                    <a:pt x="76047" y="581025"/>
                  </a:lnTo>
                  <a:lnTo>
                    <a:pt x="7924927" y="581025"/>
                  </a:lnTo>
                  <a:lnTo>
                    <a:pt x="7954547" y="573422"/>
                  </a:lnTo>
                  <a:lnTo>
                    <a:pt x="7978727" y="552688"/>
                  </a:lnTo>
                  <a:lnTo>
                    <a:pt x="7995025" y="521928"/>
                  </a:lnTo>
                  <a:lnTo>
                    <a:pt x="8001000" y="484250"/>
                  </a:lnTo>
                  <a:lnTo>
                    <a:pt x="8001000" y="96900"/>
                  </a:lnTo>
                  <a:lnTo>
                    <a:pt x="7995025" y="59203"/>
                  </a:lnTo>
                  <a:lnTo>
                    <a:pt x="7978727" y="28400"/>
                  </a:lnTo>
                  <a:lnTo>
                    <a:pt x="7954547" y="7621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400" y="3557523"/>
              <a:ext cx="8001000" cy="581025"/>
            </a:xfrm>
            <a:custGeom>
              <a:avLst/>
              <a:gdLst/>
              <a:ahLst/>
              <a:cxnLst/>
              <a:rect l="l" t="t" r="r" b="b"/>
              <a:pathLst>
                <a:path w="8001000" h="581025">
                  <a:moveTo>
                    <a:pt x="0" y="96900"/>
                  </a:moveTo>
                  <a:lnTo>
                    <a:pt x="5976" y="59203"/>
                  </a:lnTo>
                  <a:lnTo>
                    <a:pt x="22274" y="28400"/>
                  </a:lnTo>
                  <a:lnTo>
                    <a:pt x="46446" y="7621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621"/>
                  </a:lnTo>
                  <a:lnTo>
                    <a:pt x="7978727" y="28400"/>
                  </a:lnTo>
                  <a:lnTo>
                    <a:pt x="7995025" y="59203"/>
                  </a:lnTo>
                  <a:lnTo>
                    <a:pt x="8001000" y="96900"/>
                  </a:lnTo>
                  <a:lnTo>
                    <a:pt x="8001000" y="484250"/>
                  </a:lnTo>
                  <a:lnTo>
                    <a:pt x="7995025" y="521928"/>
                  </a:lnTo>
                  <a:lnTo>
                    <a:pt x="7978727" y="552688"/>
                  </a:lnTo>
                  <a:lnTo>
                    <a:pt x="7954547" y="573422"/>
                  </a:lnTo>
                  <a:lnTo>
                    <a:pt x="7924927" y="581025"/>
                  </a:lnTo>
                  <a:lnTo>
                    <a:pt x="76047" y="581025"/>
                  </a:lnTo>
                  <a:lnTo>
                    <a:pt x="46446" y="573422"/>
                  </a:lnTo>
                  <a:lnTo>
                    <a:pt x="22274" y="552688"/>
                  </a:lnTo>
                  <a:lnTo>
                    <a:pt x="5976" y="521928"/>
                  </a:lnTo>
                  <a:lnTo>
                    <a:pt x="0" y="484250"/>
                  </a:lnTo>
                  <a:lnTo>
                    <a:pt x="0" y="969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0700" y="4199001"/>
            <a:ext cx="8026400" cy="605155"/>
            <a:chOff x="520700" y="4199001"/>
            <a:chExt cx="8026400" cy="605155"/>
          </a:xfrm>
        </p:grpSpPr>
        <p:sp>
          <p:nvSpPr>
            <p:cNvPr id="15" name="object 15"/>
            <p:cNvSpPr/>
            <p:nvPr/>
          </p:nvSpPr>
          <p:spPr>
            <a:xfrm>
              <a:off x="533400" y="42117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19"/>
                  </a:lnTo>
                  <a:lnTo>
                    <a:pt x="0" y="482854"/>
                  </a:lnTo>
                  <a:lnTo>
                    <a:pt x="5976" y="520438"/>
                  </a:lnTo>
                  <a:lnTo>
                    <a:pt x="22274" y="551116"/>
                  </a:lnTo>
                  <a:lnTo>
                    <a:pt x="46446" y="57179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93"/>
                  </a:lnTo>
                  <a:lnTo>
                    <a:pt x="7978727" y="551116"/>
                  </a:lnTo>
                  <a:lnTo>
                    <a:pt x="7995025" y="520438"/>
                  </a:lnTo>
                  <a:lnTo>
                    <a:pt x="8001000" y="482854"/>
                  </a:lnTo>
                  <a:lnTo>
                    <a:pt x="8001000" y="96519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211701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19"/>
                  </a:lnTo>
                  <a:lnTo>
                    <a:pt x="8001000" y="482854"/>
                  </a:lnTo>
                  <a:lnTo>
                    <a:pt x="7995025" y="520438"/>
                  </a:lnTo>
                  <a:lnTo>
                    <a:pt x="7978727" y="551116"/>
                  </a:lnTo>
                  <a:lnTo>
                    <a:pt x="7954547" y="57179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93"/>
                  </a:lnTo>
                  <a:lnTo>
                    <a:pt x="22274" y="551116"/>
                  </a:lnTo>
                  <a:lnTo>
                    <a:pt x="5976" y="520438"/>
                  </a:lnTo>
                  <a:lnTo>
                    <a:pt x="0" y="482854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0700" y="4851400"/>
            <a:ext cx="8026400" cy="605155"/>
            <a:chOff x="520700" y="4851400"/>
            <a:chExt cx="8026400" cy="605155"/>
          </a:xfrm>
        </p:grpSpPr>
        <p:sp>
          <p:nvSpPr>
            <p:cNvPr id="18" name="object 18"/>
            <p:cNvSpPr/>
            <p:nvPr/>
          </p:nvSpPr>
          <p:spPr>
            <a:xfrm>
              <a:off x="533400" y="48641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7"/>
                  </a:lnTo>
                  <a:lnTo>
                    <a:pt x="5976" y="58935"/>
                  </a:lnTo>
                  <a:lnTo>
                    <a:pt x="0" y="96519"/>
                  </a:lnTo>
                  <a:lnTo>
                    <a:pt x="0" y="482853"/>
                  </a:lnTo>
                  <a:lnTo>
                    <a:pt x="5976" y="520457"/>
                  </a:lnTo>
                  <a:lnTo>
                    <a:pt x="22274" y="551179"/>
                  </a:lnTo>
                  <a:lnTo>
                    <a:pt x="46446" y="571900"/>
                  </a:lnTo>
                  <a:lnTo>
                    <a:pt x="76047" y="579501"/>
                  </a:lnTo>
                  <a:lnTo>
                    <a:pt x="7924927" y="579501"/>
                  </a:lnTo>
                  <a:lnTo>
                    <a:pt x="7954547" y="571900"/>
                  </a:lnTo>
                  <a:lnTo>
                    <a:pt x="7978727" y="551179"/>
                  </a:lnTo>
                  <a:lnTo>
                    <a:pt x="7995025" y="520457"/>
                  </a:lnTo>
                  <a:lnTo>
                    <a:pt x="8001000" y="482853"/>
                  </a:lnTo>
                  <a:lnTo>
                    <a:pt x="8001000" y="96519"/>
                  </a:lnTo>
                  <a:lnTo>
                    <a:pt x="7995025" y="58935"/>
                  </a:lnTo>
                  <a:lnTo>
                    <a:pt x="7978727" y="28257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400" y="4864100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19"/>
                  </a:moveTo>
                  <a:lnTo>
                    <a:pt x="5976" y="58935"/>
                  </a:lnTo>
                  <a:lnTo>
                    <a:pt x="22274" y="28257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7"/>
                  </a:lnTo>
                  <a:lnTo>
                    <a:pt x="7995025" y="58935"/>
                  </a:lnTo>
                  <a:lnTo>
                    <a:pt x="8001000" y="96519"/>
                  </a:lnTo>
                  <a:lnTo>
                    <a:pt x="8001000" y="482853"/>
                  </a:lnTo>
                  <a:lnTo>
                    <a:pt x="7995025" y="520457"/>
                  </a:lnTo>
                  <a:lnTo>
                    <a:pt x="7978727" y="551179"/>
                  </a:lnTo>
                  <a:lnTo>
                    <a:pt x="7954547" y="571900"/>
                  </a:lnTo>
                  <a:lnTo>
                    <a:pt x="7924927" y="579501"/>
                  </a:lnTo>
                  <a:lnTo>
                    <a:pt x="76047" y="579501"/>
                  </a:lnTo>
                  <a:lnTo>
                    <a:pt x="46446" y="571900"/>
                  </a:lnTo>
                  <a:lnTo>
                    <a:pt x="22274" y="551179"/>
                  </a:lnTo>
                  <a:lnTo>
                    <a:pt x="5976" y="520457"/>
                  </a:lnTo>
                  <a:lnTo>
                    <a:pt x="0" y="482853"/>
                  </a:lnTo>
                  <a:lnTo>
                    <a:pt x="0" y="965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20700" y="5503926"/>
            <a:ext cx="8026400" cy="605155"/>
            <a:chOff x="520700" y="5503926"/>
            <a:chExt cx="8026400" cy="605155"/>
          </a:xfrm>
        </p:grpSpPr>
        <p:sp>
          <p:nvSpPr>
            <p:cNvPr id="21" name="object 21"/>
            <p:cNvSpPr/>
            <p:nvPr/>
          </p:nvSpPr>
          <p:spPr>
            <a:xfrm>
              <a:off x="533400" y="55166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7924927" y="0"/>
                  </a:moveTo>
                  <a:lnTo>
                    <a:pt x="76047" y="0"/>
                  </a:lnTo>
                  <a:lnTo>
                    <a:pt x="46446" y="7580"/>
                  </a:lnTo>
                  <a:lnTo>
                    <a:pt x="22274" y="28255"/>
                  </a:lnTo>
                  <a:lnTo>
                    <a:pt x="5976" y="58930"/>
                  </a:lnTo>
                  <a:lnTo>
                    <a:pt x="0" y="96507"/>
                  </a:lnTo>
                  <a:lnTo>
                    <a:pt x="0" y="482803"/>
                  </a:lnTo>
                  <a:lnTo>
                    <a:pt x="5976" y="520389"/>
                  </a:lnTo>
                  <a:lnTo>
                    <a:pt x="22274" y="551086"/>
                  </a:lnTo>
                  <a:lnTo>
                    <a:pt x="46446" y="571783"/>
                  </a:lnTo>
                  <a:lnTo>
                    <a:pt x="76047" y="579374"/>
                  </a:lnTo>
                  <a:lnTo>
                    <a:pt x="7924927" y="579374"/>
                  </a:lnTo>
                  <a:lnTo>
                    <a:pt x="7954547" y="571783"/>
                  </a:lnTo>
                  <a:lnTo>
                    <a:pt x="7978727" y="551086"/>
                  </a:lnTo>
                  <a:lnTo>
                    <a:pt x="7995025" y="520389"/>
                  </a:lnTo>
                  <a:lnTo>
                    <a:pt x="8001000" y="482803"/>
                  </a:lnTo>
                  <a:lnTo>
                    <a:pt x="8001000" y="96507"/>
                  </a:lnTo>
                  <a:lnTo>
                    <a:pt x="7995025" y="58930"/>
                  </a:lnTo>
                  <a:lnTo>
                    <a:pt x="7978727" y="28255"/>
                  </a:lnTo>
                  <a:lnTo>
                    <a:pt x="7954547" y="7580"/>
                  </a:lnTo>
                  <a:lnTo>
                    <a:pt x="7924927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400" y="5516626"/>
              <a:ext cx="8001000" cy="579755"/>
            </a:xfrm>
            <a:custGeom>
              <a:avLst/>
              <a:gdLst/>
              <a:ahLst/>
              <a:cxnLst/>
              <a:rect l="l" t="t" r="r" b="b"/>
              <a:pathLst>
                <a:path w="8001000" h="579754">
                  <a:moveTo>
                    <a:pt x="0" y="96507"/>
                  </a:moveTo>
                  <a:lnTo>
                    <a:pt x="5976" y="58930"/>
                  </a:lnTo>
                  <a:lnTo>
                    <a:pt x="22274" y="28255"/>
                  </a:lnTo>
                  <a:lnTo>
                    <a:pt x="46446" y="7580"/>
                  </a:lnTo>
                  <a:lnTo>
                    <a:pt x="76047" y="0"/>
                  </a:lnTo>
                  <a:lnTo>
                    <a:pt x="7924927" y="0"/>
                  </a:lnTo>
                  <a:lnTo>
                    <a:pt x="7954547" y="7580"/>
                  </a:lnTo>
                  <a:lnTo>
                    <a:pt x="7978727" y="28255"/>
                  </a:lnTo>
                  <a:lnTo>
                    <a:pt x="7995025" y="58930"/>
                  </a:lnTo>
                  <a:lnTo>
                    <a:pt x="8001000" y="96507"/>
                  </a:lnTo>
                  <a:lnTo>
                    <a:pt x="8001000" y="482803"/>
                  </a:lnTo>
                  <a:lnTo>
                    <a:pt x="7995025" y="520389"/>
                  </a:lnTo>
                  <a:lnTo>
                    <a:pt x="7978727" y="551086"/>
                  </a:lnTo>
                  <a:lnTo>
                    <a:pt x="7954547" y="571783"/>
                  </a:lnTo>
                  <a:lnTo>
                    <a:pt x="7924927" y="579374"/>
                  </a:lnTo>
                  <a:lnTo>
                    <a:pt x="76047" y="579374"/>
                  </a:lnTo>
                  <a:lnTo>
                    <a:pt x="46446" y="571783"/>
                  </a:lnTo>
                  <a:lnTo>
                    <a:pt x="22274" y="551086"/>
                  </a:lnTo>
                  <a:lnTo>
                    <a:pt x="5976" y="520389"/>
                  </a:lnTo>
                  <a:lnTo>
                    <a:pt x="0" y="482803"/>
                  </a:lnTo>
                  <a:lnTo>
                    <a:pt x="0" y="965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9150" y="1693926"/>
            <a:ext cx="7713345" cy="426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100" b="1" spc="-5" dirty="0">
                <a:solidFill>
                  <a:srgbClr val="FFFFFF"/>
                </a:solidFill>
                <a:latin typeface="Arial"/>
                <a:cs typeface="Arial"/>
              </a:rPr>
              <a:t>Q1	C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ác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và tổ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phòng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Q2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hoạch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như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thế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nào?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Q3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nhiệm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vụ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hạ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tầng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634365" marR="668655" indent="-622300">
              <a:lnSpc>
                <a:spcPts val="2270"/>
              </a:lnSpc>
              <a:spcBef>
                <a:spcPts val="1770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Q4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Các nhiệm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vụ cần thiết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để quản lý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ứng dụng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2100" spc="-5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Q5	Ưu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nhược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điểm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việc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thuê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ngoài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  <a:p>
            <a:pPr marL="12700" marR="2035175">
              <a:lnSpc>
                <a:spcPct val="203900"/>
              </a:lnSpc>
              <a:tabLst>
                <a:tab pos="63436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Q6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Nhiệm vụ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phòng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IS? </a:t>
            </a:r>
            <a:r>
              <a:rPr sz="2100" spc="-5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Q7	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90247" y="709917"/>
            <a:ext cx="7391400" cy="734817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Nội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dung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7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0700" y="1665351"/>
            <a:ext cx="8026400" cy="2243455"/>
            <a:chOff x="520700" y="1665351"/>
            <a:chExt cx="8026400" cy="2243455"/>
          </a:xfrm>
        </p:grpSpPr>
        <p:sp>
          <p:nvSpPr>
            <p:cNvPr id="3" name="object 3"/>
            <p:cNvSpPr/>
            <p:nvPr/>
          </p:nvSpPr>
          <p:spPr>
            <a:xfrm>
              <a:off x="533400" y="167805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4"/>
                  </a:lnTo>
                  <a:lnTo>
                    <a:pt x="0" y="585977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7"/>
                  </a:lnTo>
                  <a:lnTo>
                    <a:pt x="8001000" y="117094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167805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0" y="117094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4"/>
                  </a:lnTo>
                  <a:lnTo>
                    <a:pt x="8001000" y="585977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7"/>
                  </a:lnTo>
                  <a:lnTo>
                    <a:pt x="0" y="117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35225"/>
              <a:ext cx="8001000" cy="703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400" y="2435225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80">
                  <a:moveTo>
                    <a:pt x="0" y="117221"/>
                  </a:moveTo>
                  <a:lnTo>
                    <a:pt x="10789" y="71580"/>
                  </a:lnTo>
                  <a:lnTo>
                    <a:pt x="40211" y="34321"/>
                  </a:lnTo>
                  <a:lnTo>
                    <a:pt x="83849" y="9207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7"/>
                  </a:lnTo>
                  <a:lnTo>
                    <a:pt x="7960788" y="34321"/>
                  </a:lnTo>
                  <a:lnTo>
                    <a:pt x="7990210" y="71580"/>
                  </a:lnTo>
                  <a:lnTo>
                    <a:pt x="8001000" y="117221"/>
                  </a:lnTo>
                  <a:lnTo>
                    <a:pt x="8001000" y="586104"/>
                  </a:lnTo>
                  <a:lnTo>
                    <a:pt x="7990210" y="631672"/>
                  </a:lnTo>
                  <a:lnTo>
                    <a:pt x="7960788" y="668893"/>
                  </a:lnTo>
                  <a:lnTo>
                    <a:pt x="7917150" y="693993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3"/>
                  </a:lnTo>
                  <a:lnTo>
                    <a:pt x="40211" y="668893"/>
                  </a:lnTo>
                  <a:lnTo>
                    <a:pt x="10789" y="631672"/>
                  </a:lnTo>
                  <a:lnTo>
                    <a:pt x="0" y="586104"/>
                  </a:lnTo>
                  <a:lnTo>
                    <a:pt x="0" y="117221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3192526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4"/>
                  </a:lnTo>
                  <a:lnTo>
                    <a:pt x="0" y="585978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8"/>
                  </a:lnTo>
                  <a:lnTo>
                    <a:pt x="8001000" y="117094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3192526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094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4"/>
                  </a:lnTo>
                  <a:lnTo>
                    <a:pt x="8001000" y="585978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8"/>
                  </a:lnTo>
                  <a:lnTo>
                    <a:pt x="0" y="11709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4753" y="1704848"/>
            <a:ext cx="7724140" cy="19831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hoạch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mục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chức.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Phát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triển,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vận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hành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và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duy</a:t>
            </a:r>
            <a:r>
              <a:rPr sz="2000" spc="-1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trì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cơ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sở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 hạ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tầng máy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0308"/>
                </a:solidFill>
                <a:latin typeface="Arial"/>
                <a:cs typeface="Arial"/>
              </a:rPr>
              <a:t>tính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của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tổ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chức.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triển,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vận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hành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duy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trì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nghiệp.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0700" y="3937000"/>
            <a:ext cx="8026400" cy="728980"/>
            <a:chOff x="520700" y="3937000"/>
            <a:chExt cx="8026400" cy="7289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3949700"/>
              <a:ext cx="8001000" cy="7033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3400" y="3949700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220"/>
                  </a:moveTo>
                  <a:lnTo>
                    <a:pt x="10789" y="71580"/>
                  </a:lnTo>
                  <a:lnTo>
                    <a:pt x="40211" y="34321"/>
                  </a:lnTo>
                  <a:lnTo>
                    <a:pt x="83849" y="9207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7"/>
                  </a:lnTo>
                  <a:lnTo>
                    <a:pt x="7960788" y="34321"/>
                  </a:lnTo>
                  <a:lnTo>
                    <a:pt x="7990210" y="71580"/>
                  </a:lnTo>
                  <a:lnTo>
                    <a:pt x="8001000" y="117220"/>
                  </a:lnTo>
                  <a:lnTo>
                    <a:pt x="8001000" y="586105"/>
                  </a:lnTo>
                  <a:lnTo>
                    <a:pt x="7990210" y="631692"/>
                  </a:lnTo>
                  <a:lnTo>
                    <a:pt x="7960788" y="668956"/>
                  </a:lnTo>
                  <a:lnTo>
                    <a:pt x="7917150" y="694100"/>
                  </a:lnTo>
                  <a:lnTo>
                    <a:pt x="7863713" y="703326"/>
                  </a:lnTo>
                  <a:lnTo>
                    <a:pt x="137287" y="703326"/>
                  </a:lnTo>
                  <a:lnTo>
                    <a:pt x="83849" y="694100"/>
                  </a:lnTo>
                  <a:lnTo>
                    <a:pt x="40211" y="668956"/>
                  </a:lnTo>
                  <a:lnTo>
                    <a:pt x="10789" y="631692"/>
                  </a:lnTo>
                  <a:lnTo>
                    <a:pt x="0" y="586105"/>
                  </a:lnTo>
                  <a:lnTo>
                    <a:pt x="0" y="117220"/>
                  </a:lnTo>
                  <a:close/>
                </a:path>
              </a:pathLst>
            </a:custGeom>
            <a:ln w="25400">
              <a:solidFill>
                <a:srgbClr val="002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753" y="4114291"/>
            <a:ext cx="3143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Bảo</a:t>
            </a:r>
            <a:r>
              <a:rPr sz="2000" spc="-1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vệ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các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tài</a:t>
            </a:r>
            <a:r>
              <a:rPr sz="2000" spc="-20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sản</a:t>
            </a:r>
            <a:r>
              <a:rPr sz="2000" spc="-3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thông</a:t>
            </a:r>
            <a:r>
              <a:rPr sz="2000" spc="-25" dirty="0">
                <a:solidFill>
                  <a:srgbClr val="00030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308"/>
                </a:solidFill>
                <a:latin typeface="Arial"/>
                <a:cs typeface="Arial"/>
              </a:rPr>
              <a:t>tin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700" y="4694301"/>
            <a:ext cx="8026400" cy="728980"/>
            <a:chOff x="520700" y="4694301"/>
            <a:chExt cx="8026400" cy="728980"/>
          </a:xfrm>
        </p:grpSpPr>
        <p:sp>
          <p:nvSpPr>
            <p:cNvPr id="15" name="object 15"/>
            <p:cNvSpPr/>
            <p:nvPr/>
          </p:nvSpPr>
          <p:spPr>
            <a:xfrm>
              <a:off x="533400" y="470700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7863713" y="0"/>
                  </a:moveTo>
                  <a:lnTo>
                    <a:pt x="137287" y="0"/>
                  </a:lnTo>
                  <a:lnTo>
                    <a:pt x="83849" y="9205"/>
                  </a:lnTo>
                  <a:lnTo>
                    <a:pt x="40211" y="34305"/>
                  </a:lnTo>
                  <a:lnTo>
                    <a:pt x="10789" y="71526"/>
                  </a:lnTo>
                  <a:lnTo>
                    <a:pt x="0" y="117093"/>
                  </a:lnTo>
                  <a:lnTo>
                    <a:pt x="0" y="585978"/>
                  </a:lnTo>
                  <a:lnTo>
                    <a:pt x="10789" y="631618"/>
                  </a:lnTo>
                  <a:lnTo>
                    <a:pt x="40211" y="668877"/>
                  </a:lnTo>
                  <a:lnTo>
                    <a:pt x="83849" y="693991"/>
                  </a:lnTo>
                  <a:lnTo>
                    <a:pt x="137287" y="703199"/>
                  </a:lnTo>
                  <a:lnTo>
                    <a:pt x="7863713" y="703199"/>
                  </a:lnTo>
                  <a:lnTo>
                    <a:pt x="7917150" y="693991"/>
                  </a:lnTo>
                  <a:lnTo>
                    <a:pt x="7960788" y="668877"/>
                  </a:lnTo>
                  <a:lnTo>
                    <a:pt x="7990210" y="631618"/>
                  </a:lnTo>
                  <a:lnTo>
                    <a:pt x="8001000" y="585978"/>
                  </a:lnTo>
                  <a:lnTo>
                    <a:pt x="8001000" y="117093"/>
                  </a:lnTo>
                  <a:lnTo>
                    <a:pt x="7990210" y="71526"/>
                  </a:lnTo>
                  <a:lnTo>
                    <a:pt x="7960788" y="34305"/>
                  </a:lnTo>
                  <a:lnTo>
                    <a:pt x="7917150" y="9205"/>
                  </a:lnTo>
                  <a:lnTo>
                    <a:pt x="7863713" y="0"/>
                  </a:lnTo>
                  <a:close/>
                </a:path>
              </a:pathLst>
            </a:custGeom>
            <a:solidFill>
              <a:srgbClr val="003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400" y="4707001"/>
              <a:ext cx="8001000" cy="703580"/>
            </a:xfrm>
            <a:custGeom>
              <a:avLst/>
              <a:gdLst/>
              <a:ahLst/>
              <a:cxnLst/>
              <a:rect l="l" t="t" r="r" b="b"/>
              <a:pathLst>
                <a:path w="8001000" h="703579">
                  <a:moveTo>
                    <a:pt x="0" y="117093"/>
                  </a:moveTo>
                  <a:lnTo>
                    <a:pt x="10789" y="71526"/>
                  </a:lnTo>
                  <a:lnTo>
                    <a:pt x="40211" y="34305"/>
                  </a:lnTo>
                  <a:lnTo>
                    <a:pt x="83849" y="9205"/>
                  </a:lnTo>
                  <a:lnTo>
                    <a:pt x="137287" y="0"/>
                  </a:lnTo>
                  <a:lnTo>
                    <a:pt x="7863713" y="0"/>
                  </a:lnTo>
                  <a:lnTo>
                    <a:pt x="7917150" y="9205"/>
                  </a:lnTo>
                  <a:lnTo>
                    <a:pt x="7960788" y="34305"/>
                  </a:lnTo>
                  <a:lnTo>
                    <a:pt x="7990210" y="71526"/>
                  </a:lnTo>
                  <a:lnTo>
                    <a:pt x="8001000" y="117093"/>
                  </a:lnTo>
                  <a:lnTo>
                    <a:pt x="8001000" y="585978"/>
                  </a:lnTo>
                  <a:lnTo>
                    <a:pt x="7990210" y="631618"/>
                  </a:lnTo>
                  <a:lnTo>
                    <a:pt x="7960788" y="668877"/>
                  </a:lnTo>
                  <a:lnTo>
                    <a:pt x="7917150" y="693991"/>
                  </a:lnTo>
                  <a:lnTo>
                    <a:pt x="7863713" y="703199"/>
                  </a:lnTo>
                  <a:lnTo>
                    <a:pt x="137287" y="703199"/>
                  </a:lnTo>
                  <a:lnTo>
                    <a:pt x="83849" y="693991"/>
                  </a:lnTo>
                  <a:lnTo>
                    <a:pt x="40211" y="668877"/>
                  </a:lnTo>
                  <a:lnTo>
                    <a:pt x="10789" y="631618"/>
                  </a:lnTo>
                  <a:lnTo>
                    <a:pt x="0" y="585978"/>
                  </a:lnTo>
                  <a:lnTo>
                    <a:pt x="0" y="11709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4753" y="4871720"/>
            <a:ext cx="4330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Quản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lý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các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mối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quan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“thuê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ngoài”.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92258" y="63373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53769" marR="269240" indent="-862965">
              <a:lnSpc>
                <a:spcPts val="3840"/>
              </a:lnSpc>
              <a:spcBef>
                <a:spcPts val="95"/>
              </a:spcBef>
              <a:tabLst>
                <a:tab pos="953769" algn="l"/>
              </a:tabLst>
            </a:pPr>
            <a:r>
              <a:rPr dirty="0">
                <a:latin typeface="Arial"/>
                <a:cs typeface="Arial"/>
              </a:rPr>
              <a:t>Q1:	Các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năng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của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phòng </a:t>
            </a:r>
            <a:r>
              <a:rPr spc="-86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IS?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462" y="1828800"/>
            <a:ext cx="7094474" cy="4267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8001000" cy="990600"/>
          </a:xfrm>
          <a:prstGeom prst="rect">
            <a:avLst/>
          </a:prstGeom>
          <a:ln w="9525">
            <a:solidFill>
              <a:srgbClr val="000308"/>
            </a:solidFill>
          </a:ln>
        </p:spPr>
        <p:txBody>
          <a:bodyPr vert="horz" wrap="square" lIns="0" tIns="2400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90"/>
              </a:spcBef>
            </a:pPr>
            <a:r>
              <a:rPr spc="-5" dirty="0">
                <a:latin typeface="Arial"/>
                <a:cs typeface="Arial"/>
              </a:rPr>
              <a:t>Phòng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ban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tổ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chức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như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thế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nào?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37880" y="6368732"/>
            <a:ext cx="2844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9-</a:t>
            </a:r>
            <a:fld id="{81D60167-4931-47E6-BA6A-407CBD079E47}" type="slidenum">
              <a:rPr sz="1200" spc="-5" dirty="0">
                <a:latin typeface="Arial"/>
                <a:cs typeface="Arial"/>
              </a:rPr>
              <a:t>9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4776" y="1559433"/>
            <a:ext cx="5775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Typical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Senior-Level</a:t>
            </a:r>
            <a:r>
              <a:rPr sz="2400" spc="3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5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Reporting</a:t>
            </a:r>
            <a:r>
              <a:rPr sz="240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000308"/>
                </a:solidFill>
                <a:latin typeface="Franklin Gothic Medium"/>
                <a:cs typeface="Franklin Gothic Medium"/>
              </a:rPr>
              <a:t>Relationships</a:t>
            </a:r>
            <a:endParaRPr sz="24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F2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2199</Words>
  <Application>Microsoft Office PowerPoint</Application>
  <PresentationFormat>On-screen Show (4:3)</PresentationFormat>
  <Paragraphs>202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Franklin Gothic Medium</vt:lpstr>
      <vt:lpstr>Tahoma</vt:lpstr>
      <vt:lpstr>Times New Roman</vt:lpstr>
      <vt:lpstr>Wingdings</vt:lpstr>
      <vt:lpstr>Office Theme</vt:lpstr>
      <vt:lpstr>PowerPoint Presentation</vt:lpstr>
      <vt:lpstr>Giới thiệu</vt:lpstr>
      <vt:lpstr>The “Fox” running the “Hen House”</vt:lpstr>
      <vt:lpstr>Cloud Computing – Điện toán đám mây</vt:lpstr>
      <vt:lpstr>Tóm tắt</vt:lpstr>
      <vt:lpstr>Tóm tắt (tt)</vt:lpstr>
      <vt:lpstr>Nội dung</vt:lpstr>
      <vt:lpstr>Q1: Các chức năng và tổ chức của phòng  IS?</vt:lpstr>
      <vt:lpstr>Phòng ban IS được tổ chức như thế nào?</vt:lpstr>
      <vt:lpstr>PowerPoint Presentation</vt:lpstr>
      <vt:lpstr>Nghề nghiệp liên quan tới IS ?</vt:lpstr>
      <vt:lpstr>Nghề nghiệp liên quan tới IS ? (tt)</vt:lpstr>
      <vt:lpstr>Nghề nghiệp liên quan tới IS ? (tt)</vt:lpstr>
      <vt:lpstr>Q2: Các tổ chức lên kế hoạch sử dụng IS  như thế nào?</vt:lpstr>
      <vt:lpstr>The Information Systems Infrastructure</vt:lpstr>
      <vt:lpstr>Q3: Nhiệm vụ cần thiết để quản lý cơ sở  hạ tầng máy tính?</vt:lpstr>
      <vt:lpstr>Gắn kết việc thiết kế cơ sở hạ tầng với cơ  cấu của tổ chức</vt:lpstr>
      <vt:lpstr>Một số nhiệm vụ quản lý khác</vt:lpstr>
      <vt:lpstr>Nhóm điều hành IS</vt:lpstr>
      <vt:lpstr>Lên kế hoạch cho HTTT và cơ sở hạ tầng  CNTT</vt:lpstr>
      <vt:lpstr>Q4 Các nhiệm vụ cần thiết để quản lý các  ứng dụng trong doanh nghiệp ?</vt:lpstr>
      <vt:lpstr>Nhóm phát triển IS</vt:lpstr>
      <vt:lpstr>Trách nhiệm của người quản trị dữ liệu</vt:lpstr>
      <vt:lpstr>Định nghĩa các chuẩn dữ liệu</vt:lpstr>
      <vt:lpstr>Duy trì từ điển dữ liệu</vt:lpstr>
      <vt:lpstr>Xác định các chính sách dữ liệu</vt:lpstr>
      <vt:lpstr>Lên kế hoạch phục hồi dữ liệu</vt:lpstr>
      <vt:lpstr>Q5: Ưu điểm và nhược điểm của việc thuê  ngoài ?</vt:lpstr>
      <vt:lpstr>Thuê ngoài HTTT</vt:lpstr>
      <vt:lpstr>Giảm rủi ro</vt:lpstr>
      <vt:lpstr>Thuê ngoài với đối tác ở các nước khác</vt:lpstr>
      <vt:lpstr>Các phương án lựa chọn với việc thuê ngoài ?</vt:lpstr>
      <vt:lpstr>Rủi ro của việc thuê ngoài</vt:lpstr>
      <vt:lpstr>Lợi ích bị ảnh hưởng bởi chi phí dài hạn</vt:lpstr>
      <vt:lpstr>Q6: Quyền và trách nhiệm của bạn với IS?</vt:lpstr>
      <vt:lpstr>Q6: Quyền và trách nhiệm của bạn với IS?</vt:lpstr>
      <vt:lpstr>Q7: 2025 ?</vt:lpstr>
      <vt:lpstr>Q7: 2025? (tt)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</dc:title>
  <dc:creator>Loy, Steve</dc:creator>
  <cp:lastModifiedBy>Admin</cp:lastModifiedBy>
  <cp:revision>19</cp:revision>
  <dcterms:created xsi:type="dcterms:W3CDTF">2022-04-28T14:19:41Z</dcterms:created>
  <dcterms:modified xsi:type="dcterms:W3CDTF">2024-02-17T23:12:56Z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2022-04-28T00:00:00Z</vt:filetime>
  </property>
</Properties>
</file>